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anoramy.sme.sk/panorama/429/nitra-zobor-svoradova-jaskyna/?pr=2047&amp;p=20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itra-slovensko.eu/images/stories/Zobor/Zoborske%20jazierko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764704"/>
            <a:ext cx="4419600" cy="1600327"/>
          </a:xfrm>
        </p:spPr>
        <p:txBody>
          <a:bodyPr/>
          <a:lstStyle/>
          <a:p>
            <a:r>
              <a:rPr lang="sk-SK" sz="3200" dirty="0" err="1" smtClean="0"/>
              <a:t>Zobor</a:t>
            </a:r>
            <a:r>
              <a:rPr lang="sk-SK" sz="3200" dirty="0" smtClean="0"/>
              <a:t>,</a:t>
            </a:r>
            <a:r>
              <a:rPr lang="sk-SK" sz="3200" smtClean="0"/>
              <a:t/>
            </a:r>
            <a:br>
              <a:rPr lang="sk-SK" sz="3200" smtClean="0"/>
            </a:br>
            <a:r>
              <a:rPr lang="sk-SK" sz="3200" dirty="0"/>
              <a:t>Z</a:t>
            </a:r>
            <a:r>
              <a:rPr lang="sk-SK" sz="3200" smtClean="0"/>
              <a:t>oborské </a:t>
            </a:r>
            <a:r>
              <a:rPr lang="sk-SK" sz="3200" dirty="0" smtClean="0"/>
              <a:t>jazierko, Svoradova jaskyňa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Rebeka </a:t>
            </a:r>
            <a:r>
              <a:rPr lang="sk-SK" dirty="0" err="1" smtClean="0"/>
              <a:t>Maťušová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9243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37202"/>
            <a:ext cx="4032448" cy="21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637656" cy="19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dirty="0" err="1"/>
              <a:t>Zobor</a:t>
            </a:r>
            <a:r>
              <a:rPr lang="sk-SK" sz="2000" dirty="0"/>
              <a:t> je vrch v meste Nitra v najjužnejšom geomorfologickom </a:t>
            </a:r>
            <a:r>
              <a:rPr lang="sk-SK" sz="2000" dirty="0" err="1"/>
              <a:t>podcelku</a:t>
            </a:r>
            <a:r>
              <a:rPr lang="sk-SK" sz="2000" dirty="0"/>
              <a:t> pohoria </a:t>
            </a:r>
            <a:r>
              <a:rPr lang="sk-SK" sz="2000" dirty="0" smtClean="0"/>
              <a:t>Tribeč</a:t>
            </a:r>
          </a:p>
          <a:p>
            <a:r>
              <a:rPr lang="sk-SK" sz="2000" dirty="0" err="1" smtClean="0"/>
              <a:t>Zobor</a:t>
            </a:r>
            <a:r>
              <a:rPr lang="sk-SK" sz="2000" dirty="0" smtClean="0"/>
              <a:t> má </a:t>
            </a:r>
            <a:r>
              <a:rPr lang="sk-SK" sz="2000" dirty="0" err="1" smtClean="0"/>
              <a:t>m.v.n.m</a:t>
            </a:r>
            <a:r>
              <a:rPr lang="sk-SK" sz="2000" dirty="0" smtClean="0"/>
              <a:t> 548</a:t>
            </a:r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b="1" dirty="0" smtClean="0"/>
              <a:t>Živá panoráma Svoradovej jaskyne v Nitre </a:t>
            </a:r>
          </a:p>
          <a:p>
            <a:r>
              <a:rPr lang="sk-SK" sz="2000" dirty="0">
                <a:hlinkClick r:id="rId2"/>
              </a:rPr>
              <a:t>http://panoramy.sme.sk/panorama/429/nitra-zobor-svoradova-jaskyna/?</a:t>
            </a:r>
            <a:r>
              <a:rPr lang="sk-SK" sz="2000" dirty="0" smtClean="0">
                <a:hlinkClick r:id="rId2"/>
              </a:rPr>
              <a:t>pr=2047&amp;p=2052</a:t>
            </a:r>
            <a:r>
              <a:rPr lang="sk-SK" sz="2000" dirty="0" smtClean="0"/>
              <a:t>  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Vrch </a:t>
            </a:r>
            <a:r>
              <a:rPr lang="sk-SK" dirty="0" err="1" smtClean="0"/>
              <a:t>Zobor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63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93271"/>
              </p:ext>
            </p:extLst>
          </p:nvPr>
        </p:nvGraphicFramePr>
        <p:xfrm>
          <a:off x="539552" y="2132856"/>
          <a:ext cx="6410325" cy="293370"/>
        </p:xfrm>
        <a:graphic>
          <a:graphicData uri="http://schemas.openxmlformats.org/drawingml/2006/table">
            <a:tbl>
              <a:tblPr/>
              <a:tblGrid>
                <a:gridCol w="5854572"/>
                <a:gridCol w="555753"/>
              </a:tblGrid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</a:rPr>
                        <a:t>Zoborské jazierko vzniklo z bane</a:t>
                      </a:r>
                      <a:endParaRPr lang="pl-PL" sz="2400" b="0" dirty="0">
                        <a:effectLst/>
                        <a:latin typeface="inherit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Zoborské jazierko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20413"/>
              </p:ext>
            </p:extLst>
          </p:nvPr>
        </p:nvGraphicFramePr>
        <p:xfrm>
          <a:off x="539552" y="2498591"/>
          <a:ext cx="6410326" cy="2579370"/>
        </p:xfrm>
        <a:graphic>
          <a:graphicData uri="http://schemas.openxmlformats.org/drawingml/2006/table">
            <a:tbl>
              <a:tblPr/>
              <a:tblGrid>
                <a:gridCol w="6410326"/>
              </a:tblGrid>
              <a:tr h="257937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sk-SK" sz="1200" b="0" dirty="0">
                          <a:effectLst/>
                          <a:latin typeface="Times New Roman"/>
                        </a:rPr>
                        <a:t>  </a:t>
                      </a:r>
                      <a:r>
                        <a:rPr lang="sk-SK" sz="1600" b="0" dirty="0">
                          <a:effectLst/>
                          <a:latin typeface="Times New Roman"/>
                        </a:rPr>
                        <a:t> Nitra, naše starodávne mesto so zašlou slávou, je plná vzácnych prírodných krás i krásnych výtvorov ľudí. Niektoré jej pozoruhodnosti neudrú hneď do očí. Môže ich objaviť, potešiť sa nimi a oceniť ich iba ten, kto toto prekrásne mesto pod bájnym </a:t>
                      </a:r>
                      <a:r>
                        <a:rPr lang="sk-SK" sz="1600" b="0" dirty="0" err="1">
                          <a:effectLst/>
                          <a:latin typeface="Times New Roman"/>
                        </a:rPr>
                        <a:t>Zoborom</a:t>
                      </a:r>
                      <a:r>
                        <a:rPr lang="sk-SK" sz="1600" b="0" dirty="0">
                          <a:effectLst/>
                          <a:latin typeface="Times New Roman"/>
                        </a:rPr>
                        <a:t> dobre pozná, pozná jeho históriu, jeho zvláštnosti a jedinečnosti. Príkladom, jedným z viacerých je aj malé jazierko na svahu </a:t>
                      </a:r>
                      <a:r>
                        <a:rPr lang="sk-SK" sz="1600" b="0" dirty="0" err="1">
                          <a:effectLst/>
                          <a:latin typeface="Times New Roman"/>
                        </a:rPr>
                        <a:t>Zobora</a:t>
                      </a:r>
                      <a:r>
                        <a:rPr lang="sk-SK" sz="1600" b="0" dirty="0">
                          <a:effectLst/>
                          <a:latin typeface="Times New Roman"/>
                        </a:rPr>
                        <a:t>. Už fakt, že jazero je na svahu a ešte bez prítokov, ktoré by ho napájali, je samo osebe zvláštnosťou. Jedinečné je tiež to, že spoločným dielom človeka a prírody.</a:t>
                      </a:r>
                      <a:endParaRPr lang="sk-SK" sz="2400" b="0" dirty="0">
                        <a:effectLst/>
                        <a:latin typeface="inherit"/>
                      </a:endParaRPr>
                    </a:p>
                    <a:p>
                      <a:pPr algn="just" fontAlgn="base"/>
                      <a:r>
                        <a:rPr lang="sk-SK" sz="2400" b="0" dirty="0">
                          <a:effectLst/>
                          <a:latin typeface="inherit"/>
                        </a:rPr>
                        <a:t> </a:t>
                      </a:r>
                      <a:br>
                        <a:rPr lang="sk-SK" sz="2400" b="0" dirty="0">
                          <a:effectLst/>
                          <a:latin typeface="inherit"/>
                        </a:rPr>
                      </a:br>
                      <a:r>
                        <a:rPr lang="sk-SK" sz="1600" b="0" dirty="0">
                          <a:effectLst/>
                          <a:latin typeface="Times New Roman"/>
                        </a:rPr>
                        <a:t>  Zoborské jazierko</a:t>
                      </a:r>
                      <a:endParaRPr lang="sk-SK" sz="2400" b="0" dirty="0">
                        <a:effectLst/>
                        <a:latin typeface="inherit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zobor.fara.sk/images/jazierko1.png">
            <a:hlinkClick r:id="rId2" tooltip="&quot;Zoborské jazierko okolo r. 1920, v pozadí hrad, pod ním Aujeského valcový mlyn.&quot;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570070" cy="25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Svoradova jaskyňa</a:t>
            </a:r>
            <a:endParaRPr lang="sk-SK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121814"/>
            <a:ext cx="168327" cy="24362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6635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629734"/>
            <a:ext cx="1331640" cy="369332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28255" y="191683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Najstaršia známa nitrianska jaskyňa je Svoradova jaskyňa na západnom výbežku nižšieho vrcholca </a:t>
            </a:r>
            <a:r>
              <a:rPr lang="sk-SK" dirty="0" err="1"/>
              <a:t>Zobora</a:t>
            </a:r>
            <a:r>
              <a:rPr lang="sk-SK" dirty="0"/>
              <a:t>, nad ponorným prameňom pitnej vody, pri Liečebnom ústave. V povrchovom otvore jaskyne je už niekoľko storočí postavený kamenný oltár sv. Svorada, zoborského pustovníka zo začiatku 11. storočia. Nad jaskyňou stojí starý, vyše 450-ročný železný kríž, ktorý tu postavili roku 1932, a je z veže zrúcaného nitrianskeho farského kostola sv. Jakuba, ktorý stál na dnešnom Svätoplukovom námestí.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Na pamiatku morovej epidémie v roku 1739 sa zaviazali Nitrania konať 17. júla každoročne votívnu púť k svojim ochrancom – sv. </a:t>
            </a:r>
            <a:r>
              <a:rPr lang="sk-SK" dirty="0" err="1"/>
              <a:t>Svoradovi-Ondrejovi</a:t>
            </a:r>
            <a:r>
              <a:rPr lang="sk-SK" dirty="0"/>
              <a:t> a Benediktovi.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O jaskyni sa traduje legenda kronikára </a:t>
            </a:r>
            <a:r>
              <a:rPr lang="sk-SK" dirty="0" err="1"/>
              <a:t>Kosmasa</a:t>
            </a:r>
            <a:r>
              <a:rPr lang="sk-SK" dirty="0"/>
              <a:t>, podľa kamennej sochy Bolestného Krista z roku 1746.</a:t>
            </a: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00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02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</TotalTime>
  <Words>127</Words>
  <Application>Microsoft Office PowerPoint</Application>
  <PresentationFormat>Prezentácia na obrazovke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Viazaná kniha</vt:lpstr>
      <vt:lpstr>Zobor, Zoborské jazierko, Svoradova jaskyňa</vt:lpstr>
      <vt:lpstr>Vrch Zobor</vt:lpstr>
      <vt:lpstr>Zoborské jazierko</vt:lpstr>
      <vt:lpstr>Svoradova jaskyňa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Nitra-Zobor</dc:title>
  <dc:creator>žiak</dc:creator>
  <cp:lastModifiedBy>žiak</cp:lastModifiedBy>
  <cp:revision>6</cp:revision>
  <dcterms:created xsi:type="dcterms:W3CDTF">2015-04-28T10:55:10Z</dcterms:created>
  <dcterms:modified xsi:type="dcterms:W3CDTF">2016-11-01T17:00:27Z</dcterms:modified>
</cp:coreProperties>
</file>