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520A61-102F-44B7-9B95-2BABA939A432}" type="datetimeFigureOut">
              <a:rPr lang="sk-SK" smtClean="0"/>
              <a:t>20. 9. 2016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E0DFE76-F6EA-4EFB-B5C4-A00C10ACD36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81488" cy="903000"/>
          </a:xfrm>
        </p:spPr>
        <p:txBody>
          <a:bodyPr/>
          <a:lstStyle/>
          <a:p>
            <a:pPr algn="ctr"/>
            <a:r>
              <a:rPr lang="sk-SK" sz="4800" dirty="0" smtClean="0"/>
              <a:t>Tour the slovakia</a:t>
            </a:r>
            <a:endParaRPr lang="sk-SK" sz="48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27584" y="4725144"/>
            <a:ext cx="7520940" cy="360040"/>
          </a:xfrm>
        </p:spPr>
        <p:txBody>
          <a:bodyPr/>
          <a:lstStyle/>
          <a:p>
            <a:pPr algn="r"/>
            <a:r>
              <a:rPr lang="sk-SK" dirty="0" smtClean="0"/>
              <a:t>Lenka Púšová, Lucia Grznárová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07049"/>
            <a:ext cx="3689742" cy="22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70" y="1983787"/>
            <a:ext cx="3885963" cy="20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Bratislava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8455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k-SK" dirty="0" smtClean="0"/>
              <a:t>Capital  city</a:t>
            </a:r>
          </a:p>
          <a:p>
            <a:pPr marL="0" indent="0"/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Largest city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Bratislava castle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Grassalkovich palace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National council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239516" cy="14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381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09" y="3429000"/>
            <a:ext cx="227860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Bardejov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UNESCO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Town square 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Church  St. Edígia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6882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6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High TAtras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North Slovakia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Gerlachovský štít</a:t>
            </a:r>
          </a:p>
          <a:p>
            <a:pPr marL="0" indent="0"/>
            <a:endParaRPr lang="sk-SK" dirty="0" smtClean="0"/>
          </a:p>
          <a:p>
            <a:pPr marL="0" indent="0"/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Štrbské pleso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2816955" cy="18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70" y="2996952"/>
            <a:ext cx="297584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2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Spišský Castle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Largest 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UNESCO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Museum of weapons 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Chapel St. Elizabeth</a:t>
            </a:r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84" y="2636912"/>
            <a:ext cx="2239516" cy="16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13799"/>
            <a:ext cx="1786086" cy="237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269854" cy="193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1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Lomnický peak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052736"/>
            <a:ext cx="7520940" cy="3888432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2. largest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Acess with cable car 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Beautiful scenery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Near is luxurious hotel</a:t>
            </a:r>
            <a:endParaRPr lang="sk-SK" dirty="0"/>
          </a:p>
          <a:p>
            <a:pPr>
              <a:buFontTx/>
              <a:buChar char="-"/>
            </a:pPr>
            <a:endParaRPr lang="sk-SK" dirty="0" smtClean="0"/>
          </a:p>
          <a:p>
            <a:pPr marL="0" indent="0"/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034200" cy="19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5508104" cy="152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Dobšinská ice cave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Largest  ice cave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UNESCO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Big iced hall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9984"/>
            <a:ext cx="5184576" cy="346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1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520940" cy="548640"/>
          </a:xfrm>
        </p:spPr>
        <p:txBody>
          <a:bodyPr/>
          <a:lstStyle/>
          <a:p>
            <a:pPr algn="ctr"/>
            <a:r>
              <a:rPr lang="sk-SK" sz="4400" dirty="0" smtClean="0"/>
              <a:t>Thanks for attention</a:t>
            </a:r>
            <a:endParaRPr lang="sk-SK" sz="4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212153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ly">
  <a:themeElements>
    <a:clrScheme name="U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</TotalTime>
  <Words>74</Words>
  <Application>Microsoft Office PowerPoint</Application>
  <PresentationFormat>Prezentácia na obrazovke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Uhly</vt:lpstr>
      <vt:lpstr>Tour the slovakia</vt:lpstr>
      <vt:lpstr>Bratislava</vt:lpstr>
      <vt:lpstr>Bardejov</vt:lpstr>
      <vt:lpstr>High TAtras</vt:lpstr>
      <vt:lpstr>Spišský Castle</vt:lpstr>
      <vt:lpstr>Lomnický peak</vt:lpstr>
      <vt:lpstr>Dobšinská ice cave</vt:lpstr>
      <vt:lpstr>Thanks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the slovakia</dc:title>
  <dc:creator>počítač</dc:creator>
  <cp:lastModifiedBy>počítač</cp:lastModifiedBy>
  <cp:revision>6</cp:revision>
  <dcterms:created xsi:type="dcterms:W3CDTF">2016-09-20T18:08:36Z</dcterms:created>
  <dcterms:modified xsi:type="dcterms:W3CDTF">2016-09-20T19:06:35Z</dcterms:modified>
</cp:coreProperties>
</file>