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64" r:id="rId2"/>
    <p:sldId id="256" r:id="rId3"/>
    <p:sldId id="257" r:id="rId4"/>
    <p:sldId id="267" r:id="rId5"/>
    <p:sldId id="266" r:id="rId6"/>
    <p:sldId id="268" r:id="rId7"/>
    <p:sldId id="258" r:id="rId8"/>
    <p:sldId id="259" r:id="rId9"/>
    <p:sldId id="262" r:id="rId10"/>
    <p:sldId id="260" r:id="rId11"/>
    <p:sldId id="265" r:id="rId12"/>
    <p:sldId id="263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AC253-665E-4FB8-A2D5-954905234B3D}" type="datetimeFigureOut">
              <a:rPr lang="sk-SK" smtClean="0"/>
              <a:t>22. 1. 2023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1D06A-A965-4FDE-BB0B-A2F95B1D73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434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1D06A-A965-4FDE-BB0B-A2F95B1D73DC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2279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1D06A-A965-4FDE-BB0B-A2F95B1D73DC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878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4FBA-F058-4077-BBFF-7BBC15505E4F}" type="datetimeFigureOut">
              <a:rPr lang="sk-SK" smtClean="0"/>
              <a:t>22. 1. 2023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6A5-9874-45E8-8521-CF4B0A638A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994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4FBA-F058-4077-BBFF-7BBC15505E4F}" type="datetimeFigureOut">
              <a:rPr lang="sk-SK" smtClean="0"/>
              <a:t>22. 1. 2023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6A5-9874-45E8-8521-CF4B0A638A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991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4FBA-F058-4077-BBFF-7BBC15505E4F}" type="datetimeFigureOut">
              <a:rPr lang="sk-SK" smtClean="0"/>
              <a:t>22. 1. 2023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6A5-9874-45E8-8521-CF4B0A638AEE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9317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4FBA-F058-4077-BBFF-7BBC15505E4F}" type="datetimeFigureOut">
              <a:rPr lang="sk-SK" smtClean="0"/>
              <a:t>22. 1. 2023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6A5-9874-45E8-8521-CF4B0A638A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6360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4FBA-F058-4077-BBFF-7BBC15505E4F}" type="datetimeFigureOut">
              <a:rPr lang="sk-SK" smtClean="0"/>
              <a:t>22. 1. 2023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6A5-9874-45E8-8521-CF4B0A638AEE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331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4FBA-F058-4077-BBFF-7BBC15505E4F}" type="datetimeFigureOut">
              <a:rPr lang="sk-SK" smtClean="0"/>
              <a:t>22. 1. 2023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6A5-9874-45E8-8521-CF4B0A638A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6592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4FBA-F058-4077-BBFF-7BBC15505E4F}" type="datetimeFigureOut">
              <a:rPr lang="sk-SK" smtClean="0"/>
              <a:t>22. 1. 2023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6A5-9874-45E8-8521-CF4B0A638A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8569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4FBA-F058-4077-BBFF-7BBC15505E4F}" type="datetimeFigureOut">
              <a:rPr lang="sk-SK" smtClean="0"/>
              <a:t>22. 1. 2023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6A5-9874-45E8-8521-CF4B0A638A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720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4FBA-F058-4077-BBFF-7BBC15505E4F}" type="datetimeFigureOut">
              <a:rPr lang="sk-SK" smtClean="0"/>
              <a:t>22. 1. 2023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6A5-9874-45E8-8521-CF4B0A638A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061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4FBA-F058-4077-BBFF-7BBC15505E4F}" type="datetimeFigureOut">
              <a:rPr lang="sk-SK" smtClean="0"/>
              <a:t>22. 1. 2023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6A5-9874-45E8-8521-CF4B0A638A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233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4FBA-F058-4077-BBFF-7BBC15505E4F}" type="datetimeFigureOut">
              <a:rPr lang="sk-SK" smtClean="0"/>
              <a:t>22. 1. 2023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6A5-9874-45E8-8521-CF4B0A638A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906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4FBA-F058-4077-BBFF-7BBC15505E4F}" type="datetimeFigureOut">
              <a:rPr lang="sk-SK" smtClean="0"/>
              <a:t>22. 1. 2023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6A5-9874-45E8-8521-CF4B0A638A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190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4FBA-F058-4077-BBFF-7BBC15505E4F}" type="datetimeFigureOut">
              <a:rPr lang="sk-SK" smtClean="0"/>
              <a:t>22. 1. 2023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6A5-9874-45E8-8521-CF4B0A638A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324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4FBA-F058-4077-BBFF-7BBC15505E4F}" type="datetimeFigureOut">
              <a:rPr lang="sk-SK" smtClean="0"/>
              <a:t>22. 1. 2023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6A5-9874-45E8-8521-CF4B0A638A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446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4FBA-F058-4077-BBFF-7BBC15505E4F}" type="datetimeFigureOut">
              <a:rPr lang="sk-SK" smtClean="0"/>
              <a:t>22. 1. 2023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6A5-9874-45E8-8521-CF4B0A638A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066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96A5-9874-45E8-8521-CF4B0A638AEE}" type="slidenum">
              <a:rPr lang="sk-SK" smtClean="0"/>
              <a:t>‹#›</a:t>
            </a:fld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4FBA-F058-4077-BBFF-7BBC15505E4F}" type="datetimeFigureOut">
              <a:rPr lang="sk-SK" smtClean="0"/>
              <a:t>22. 1. 2023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49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F4FBA-F058-4077-BBFF-7BBC15505E4F}" type="datetimeFigureOut">
              <a:rPr lang="sk-SK" smtClean="0"/>
              <a:t>22. 1. 2023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3F96A5-9874-45E8-8521-CF4B0A638A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364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sk-SK" sz="2400" dirty="0" smtClean="0"/>
              <a:t>STEMAction for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Future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000" dirty="0" smtClean="0"/>
              <a:t>Erasmus+ KA220</a:t>
            </a:r>
            <a:br>
              <a:rPr lang="sk-SK" sz="2000" dirty="0" smtClean="0"/>
            </a:br>
            <a:r>
              <a:rPr lang="sk-SK" sz="2000" dirty="0" smtClean="0"/>
              <a:t>Training course on STEM</a:t>
            </a:r>
            <a:endParaRPr lang="sk-SK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Subotica- Srbsko</a:t>
            </a:r>
            <a:endParaRPr lang="sk-SK" sz="2400" dirty="0"/>
          </a:p>
        </p:txBody>
      </p:sp>
      <p:pic>
        <p:nvPicPr>
          <p:cNvPr id="4098" name="Picture 2" descr="https://zsskultetyhonitra.weblahko.sk/eras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7" y="1500519"/>
            <a:ext cx="3648075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zsskultetyhonitra.weblahko.sk/logo_spain__1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46" y="831988"/>
            <a:ext cx="2733652" cy="251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243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Environmentálna výchova a inklúzia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Defektologistka Katarina Mirjanic- prezentácia a workshop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2946461"/>
            <a:ext cx="3783830" cy="283787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16" y="2817946"/>
            <a:ext cx="4126534" cy="309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7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Návšteva Polytechnickej strednej školy Ivana Sariča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Učitelia a študenti participujú na projekte Erasmus+ s tematikou STEM a prezentujú svoje úspechy.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1" y="3092076"/>
            <a:ext cx="3585830" cy="268937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04" y="2537099"/>
            <a:ext cx="3887357" cy="179416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04" y="4561453"/>
            <a:ext cx="4449098" cy="200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54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Ďakujem za pozornosť</a:t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08545"/>
            <a:ext cx="4836775" cy="2855521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89" y="4391891"/>
            <a:ext cx="5206013" cy="234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0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0472" y="1122363"/>
            <a:ext cx="8091055" cy="1537710"/>
          </a:xfrm>
        </p:spPr>
        <p:txBody>
          <a:bodyPr>
            <a:normAutofit/>
          </a:bodyPr>
          <a:lstStyle/>
          <a:p>
            <a:pPr algn="l"/>
            <a:r>
              <a:rPr lang="sk-SK" sz="2800" b="1" u="sng" dirty="0" smtClean="0"/>
              <a:t>Cieľ a program stretnutia</a:t>
            </a:r>
            <a:endParaRPr lang="sk-SK" sz="2800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2437" y="3509962"/>
            <a:ext cx="9185564" cy="2696873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sk-SK" sz="3800" b="1" dirty="0" smtClean="0"/>
              <a:t>Úloha vzdelávania v boji s klimatickou zmenou- tréning učiteľov.</a:t>
            </a:r>
          </a:p>
          <a:p>
            <a:pPr algn="l"/>
            <a:r>
              <a:rPr lang="sk-SK" sz="2500" b="1" dirty="0" smtClean="0"/>
              <a:t>Pondelok:</a:t>
            </a:r>
            <a:r>
              <a:rPr lang="sk-SK" sz="2500" dirty="0" smtClean="0"/>
              <a:t> Konferencia o skúsenostiach so vzdelávaním o klimatickej zmene.</a:t>
            </a:r>
          </a:p>
          <a:p>
            <a:pPr algn="l"/>
            <a:r>
              <a:rPr lang="sk-SK" sz="2500" b="1" dirty="0" smtClean="0"/>
              <a:t>Utorok:</a:t>
            </a:r>
            <a:r>
              <a:rPr lang="sk-SK" sz="2500" dirty="0" smtClean="0"/>
              <a:t> Digitálne vzdelávanie a inklúzia v environmentálnej výchove- workshop.</a:t>
            </a:r>
          </a:p>
          <a:p>
            <a:pPr algn="l"/>
            <a:r>
              <a:rPr lang="sk-SK" sz="2500" b="1" dirty="0" smtClean="0"/>
              <a:t>Streda:  </a:t>
            </a:r>
            <a:r>
              <a:rPr lang="sk-SK" sz="2500" dirty="0" smtClean="0"/>
              <a:t>Návšteva polytechnickej strednej školy v Subotici a workshop outdoorového vyučovania.</a:t>
            </a:r>
          </a:p>
          <a:p>
            <a:pPr algn="l"/>
            <a:r>
              <a:rPr lang="sk-SK" sz="2500" b="1" dirty="0" smtClean="0"/>
              <a:t>Štvrtok: </a:t>
            </a:r>
            <a:r>
              <a:rPr lang="sk-SK" sz="2500" dirty="0" smtClean="0"/>
              <a:t>STEM a história- návšteva múzea v Novom Sade a Sremskom Karlovci</a:t>
            </a:r>
          </a:p>
          <a:p>
            <a:pPr algn="l"/>
            <a:r>
              <a:rPr lang="sk-SK" sz="2500" b="1" dirty="0" smtClean="0"/>
              <a:t>Piatok: </a:t>
            </a:r>
            <a:r>
              <a:rPr lang="sk-SK" sz="2500" dirty="0" smtClean="0"/>
              <a:t>Vyhodnotenie stretnutia, plánovanie ďalších úloh a odovzdávanie certifikátov</a:t>
            </a:r>
          </a:p>
          <a:p>
            <a:pPr algn="l"/>
            <a:endParaRPr lang="sk-SK" sz="2500" dirty="0" smtClean="0"/>
          </a:p>
          <a:p>
            <a:pPr algn="l"/>
            <a:endParaRPr lang="sk-SK" sz="2500" dirty="0" smtClean="0"/>
          </a:p>
          <a:p>
            <a:pPr algn="l"/>
            <a:endParaRPr lang="sk-SK" sz="2500" dirty="0"/>
          </a:p>
        </p:txBody>
      </p:sp>
    </p:spTree>
    <p:extLst>
      <p:ext uri="{BB962C8B-B14F-4D97-AF65-F5344CB8AC3E}">
        <p14:creationId xmlns:p14="http://schemas.microsoft.com/office/powerpoint/2010/main" val="89090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Subotica- história, kultúrne a historické pamiatky.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Mesto Subotica je administratívne centrum regiónu Severná Bačka a po Novom Sade druhým najväčším mestom Vojvodiny. Leží necelých 5 kilometrov od maďarských hraníc.</a:t>
            </a:r>
          </a:p>
          <a:p>
            <a:r>
              <a:rPr lang="sk-SK" dirty="0" smtClean="0"/>
              <a:t>Najväčší rozvoj mesto zažilo za vlády Márie Terézie. Ďalší rozmach mesta súvisel s výstavbou železnice a železničnej stanice. </a:t>
            </a:r>
          </a:p>
          <a:p>
            <a:r>
              <a:rPr lang="sk-SK" dirty="0" smtClean="0"/>
              <a:t>Dominantou námestia je radnica, mesto sa pýši jednou z najväčších synagóg v Strednej Európe</a:t>
            </a:r>
            <a:r>
              <a:rPr lang="sk-SK" dirty="0"/>
              <a:t> </a:t>
            </a:r>
            <a:r>
              <a:rPr lang="sk-SK" dirty="0" smtClean="0"/>
              <a:t>a množstvom zachovaných secesných pamiatok.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2056" name="Picture 8" descr="Subo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4" y="4473923"/>
            <a:ext cx="1966200" cy="192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10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Secesná architektúra v Subotici</a:t>
            </a:r>
            <a:endParaRPr lang="sk-SK" sz="2400" dirty="0"/>
          </a:p>
        </p:txBody>
      </p:sp>
      <p:pic>
        <p:nvPicPr>
          <p:cNvPr id="3076" name="Picture 4" descr="Subotica, Serbia- | Montenegro, Croácia, Serv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82" y="1412252"/>
            <a:ext cx="3588202" cy="26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14" y="1270000"/>
            <a:ext cx="3833288" cy="2874966"/>
          </a:xfrm>
          <a:prstGeom prst="rect">
            <a:avLst/>
          </a:prstGeom>
        </p:spPr>
      </p:pic>
      <p:pic>
        <p:nvPicPr>
          <p:cNvPr id="3074" name="Picture 2" descr="Subotica Serbia Circa July 2017 Unidentified People Walk City Centr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45" y="4259876"/>
            <a:ext cx="2937039" cy="234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ubotica , Serbia - Travel 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714" y="4259876"/>
            <a:ext cx="3121395" cy="208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53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Nový Sad- história, kultúrne a historické pamiatky.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Druhé najväčšie mesto v Srbsku a hlavné mesto Vojvodiny sa rozkladá na brehoch Dunaja.</a:t>
            </a:r>
          </a:p>
          <a:p>
            <a:r>
              <a:rPr lang="sk-SK" dirty="0" smtClean="0"/>
              <a:t>Založenie Nového </a:t>
            </a:r>
            <a:r>
              <a:rPr lang="sk-SK" dirty="0" smtClean="0"/>
              <a:t>Sadu </a:t>
            </a:r>
            <a:r>
              <a:rPr lang="sk-SK" dirty="0" smtClean="0"/>
              <a:t>súviselo s výstavbou Petrovaradínskej pevnosti- významného Habsburského protitureckého opevnenia.</a:t>
            </a:r>
          </a:p>
          <a:p>
            <a:r>
              <a:rPr lang="sk-SK" dirty="0" smtClean="0"/>
              <a:t>Postupne sa stalo dôležitým obchodným a kultúrnym centrom nazývaným aj Atény Srbska.</a:t>
            </a:r>
          </a:p>
        </p:txBody>
      </p:sp>
      <p:pic>
        <p:nvPicPr>
          <p:cNvPr id="1026" name="Picture 2" descr="Nový Sad –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60" y="4386305"/>
            <a:ext cx="2827866" cy="18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13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Novy Sad, Múzeum v Petrovaradínskej pevnosti a gymnázium v Sremskom Karlovci</a:t>
            </a:r>
            <a:endParaRPr lang="sk-SK" sz="2400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75" y="1534171"/>
            <a:ext cx="3451222" cy="258841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75" y="4267304"/>
            <a:ext cx="3092542" cy="231940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110" y="1419362"/>
            <a:ext cx="3604302" cy="270322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267304"/>
            <a:ext cx="5220078" cy="241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8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Prenášanie učenia o klimatickej zmene do obsahu vyučovania rôznych predmetov.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STEM a umenie- Profesorka Mr. Jovanka Ulič z Univerzity v Novom Sade</a:t>
            </a:r>
          </a:p>
          <a:p>
            <a:pPr marL="0" indent="0">
              <a:buNone/>
            </a:pPr>
            <a:r>
              <a:rPr lang="sk-SK" dirty="0" smtClean="0"/>
              <a:t>STEM a hudba- Profesorka Mr. Mirjama Matovič z Univerzity v Novom Sade</a:t>
            </a:r>
          </a:p>
          <a:p>
            <a:pPr marL="0" indent="0">
              <a:buNone/>
            </a:pPr>
            <a:r>
              <a:rPr lang="sk-SK" dirty="0" smtClean="0"/>
              <a:t>STEM a Outdoorové vzdelávanie: Dr. Hilmi Dogan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841966"/>
            <a:ext cx="2844798" cy="213359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872" y="3747652"/>
            <a:ext cx="3096301" cy="232222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13" y="3183873"/>
            <a:ext cx="2587337" cy="34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14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Outdoorové vyučovanie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Workshop s Dr. Hilmi Doganom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89" y="2799398"/>
            <a:ext cx="4322618" cy="324196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04" y="1080654"/>
            <a:ext cx="3720530" cy="496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8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Využitie IT v environmentálnej výchove.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STEM-</a:t>
            </a:r>
            <a:r>
              <a:rPr lang="sk-SK" dirty="0"/>
              <a:t> </a:t>
            </a:r>
            <a:r>
              <a:rPr lang="sk-SK" dirty="0" smtClean="0"/>
              <a:t>digitálne aktivity: workshop Dr. Hilmi Dogan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25" y="1930400"/>
            <a:ext cx="2049753" cy="444113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24" y="3419279"/>
            <a:ext cx="2677691" cy="200826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59" y="3419279"/>
            <a:ext cx="2677690" cy="200826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5" y="3096841"/>
            <a:ext cx="1989859" cy="265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6200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</TotalTime>
  <Words>326</Words>
  <Application>Microsoft Office PowerPoint</Application>
  <PresentationFormat>Širokouhlá</PresentationFormat>
  <Paragraphs>35</Paragraphs>
  <Slides>12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Fazeta</vt:lpstr>
      <vt:lpstr>STEMAction for the Future Erasmus+ KA220 Training course on STEM</vt:lpstr>
      <vt:lpstr>Cieľ a program stretnutia</vt:lpstr>
      <vt:lpstr>Subotica- história, kultúrne a historické pamiatky.</vt:lpstr>
      <vt:lpstr>Secesná architektúra v Subotici</vt:lpstr>
      <vt:lpstr>Nový Sad- história, kultúrne a historické pamiatky. </vt:lpstr>
      <vt:lpstr>Novy Sad, Múzeum v Petrovaradínskej pevnosti a gymnázium v Sremskom Karlovci</vt:lpstr>
      <vt:lpstr>Prenášanie učenia o klimatickej zmene do obsahu vyučovania rôznych predmetov.</vt:lpstr>
      <vt:lpstr>Outdoorové vyučovanie</vt:lpstr>
      <vt:lpstr>Využitie IT v environmentálnej výchove.</vt:lpstr>
      <vt:lpstr>Environmentálna výchova a inklúzia</vt:lpstr>
      <vt:lpstr>Návšteva Polytechnickej strednej školy Ivana Sariča</vt:lpstr>
      <vt:lpstr>Ďakujem za pozornosť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Cieľ a program stretnutia</dc:title>
  <dc:creator>ucitel</dc:creator>
  <cp:lastModifiedBy>učiteľ</cp:lastModifiedBy>
  <cp:revision>27</cp:revision>
  <dcterms:created xsi:type="dcterms:W3CDTF">2023-01-16T15:28:52Z</dcterms:created>
  <dcterms:modified xsi:type="dcterms:W3CDTF">2023-01-22T18:11:00Z</dcterms:modified>
</cp:coreProperties>
</file>