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67" r:id="rId2"/>
    <p:sldId id="256" r:id="rId3"/>
    <p:sldId id="257" r:id="rId4"/>
    <p:sldId id="261" r:id="rId5"/>
    <p:sldId id="259" r:id="rId6"/>
    <p:sldId id="260" r:id="rId7"/>
    <p:sldId id="258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72B74C-2B01-4659-918E-873CCCD23B53}" v="15" dt="2022-11-04T07:06:26.0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0" autoAdjust="0"/>
    <p:restoredTop sz="94660"/>
  </p:normalViewPr>
  <p:slideViewPr>
    <p:cSldViewPr snapToGrid="0">
      <p:cViewPr varScale="1">
        <p:scale>
          <a:sx n="92" d="100"/>
          <a:sy n="92" d="100"/>
        </p:scale>
        <p:origin x="18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I Vat" userId="950ff4d18dd97314" providerId="LiveId" clId="{5D72B74C-2B01-4659-918E-873CCCD23B53}"/>
    <pc:docChg chg="undo custSel addSld delSld modSld sldOrd">
      <pc:chgData name="NIKI Vat" userId="950ff4d18dd97314" providerId="LiveId" clId="{5D72B74C-2B01-4659-918E-873CCCD23B53}" dt="2022-11-21T12:15:24.971" v="984" actId="20577"/>
      <pc:docMkLst>
        <pc:docMk/>
      </pc:docMkLst>
      <pc:sldChg chg="modSp mod">
        <pc:chgData name="NIKI Vat" userId="950ff4d18dd97314" providerId="LiveId" clId="{5D72B74C-2B01-4659-918E-873CCCD23B53}" dt="2022-11-21T12:12:49.298" v="969" actId="20577"/>
        <pc:sldMkLst>
          <pc:docMk/>
          <pc:sldMk cId="3998113313" sldId="256"/>
        </pc:sldMkLst>
        <pc:spChg chg="mod">
          <ac:chgData name="NIKI Vat" userId="950ff4d18dd97314" providerId="LiveId" clId="{5D72B74C-2B01-4659-918E-873CCCD23B53}" dt="2022-11-21T12:12:49.298" v="969" actId="20577"/>
          <ac:spMkLst>
            <pc:docMk/>
            <pc:sldMk cId="3998113313" sldId="256"/>
            <ac:spMk id="2" creationId="{BF973532-B23F-F5C7-89EC-7CE285C028CB}"/>
          </ac:spMkLst>
        </pc:spChg>
      </pc:sldChg>
      <pc:sldChg chg="addSp modSp mod">
        <pc:chgData name="NIKI Vat" userId="950ff4d18dd97314" providerId="LiveId" clId="{5D72B74C-2B01-4659-918E-873CCCD23B53}" dt="2022-11-21T12:13:36.569" v="974" actId="20577"/>
        <pc:sldMkLst>
          <pc:docMk/>
          <pc:sldMk cId="2056714421" sldId="257"/>
        </pc:sldMkLst>
        <pc:spChg chg="mod">
          <ac:chgData name="NIKI Vat" userId="950ff4d18dd97314" providerId="LiveId" clId="{5D72B74C-2B01-4659-918E-873CCCD23B53}" dt="2022-11-02T12:49:52.519" v="6" actId="20577"/>
          <ac:spMkLst>
            <pc:docMk/>
            <pc:sldMk cId="2056714421" sldId="257"/>
            <ac:spMk id="2" creationId="{10CE4FD1-6889-DB73-AC5A-2B412306E3D1}"/>
          </ac:spMkLst>
        </pc:spChg>
        <pc:spChg chg="mod">
          <ac:chgData name="NIKI Vat" userId="950ff4d18dd97314" providerId="LiveId" clId="{5D72B74C-2B01-4659-918E-873CCCD23B53}" dt="2022-11-21T12:13:36.569" v="974" actId="20577"/>
          <ac:spMkLst>
            <pc:docMk/>
            <pc:sldMk cId="2056714421" sldId="257"/>
            <ac:spMk id="3" creationId="{7E09ECC4-87B1-BBFA-737A-71F728E03CAD}"/>
          </ac:spMkLst>
        </pc:spChg>
        <pc:spChg chg="mod">
          <ac:chgData name="NIKI Vat" userId="950ff4d18dd97314" providerId="LiveId" clId="{5D72B74C-2B01-4659-918E-873CCCD23B53}" dt="2022-11-02T12:49:57.543" v="7"/>
          <ac:spMkLst>
            <pc:docMk/>
            <pc:sldMk cId="2056714421" sldId="257"/>
            <ac:spMk id="5" creationId="{0E62397D-C46A-3711-03DA-725B4B487D49}"/>
          </ac:spMkLst>
        </pc:spChg>
        <pc:picChg chg="add mod">
          <ac:chgData name="NIKI Vat" userId="950ff4d18dd97314" providerId="LiveId" clId="{5D72B74C-2B01-4659-918E-873CCCD23B53}" dt="2022-11-04T05:49:50.234" v="9" actId="1076"/>
          <ac:picMkLst>
            <pc:docMk/>
            <pc:sldMk cId="2056714421" sldId="257"/>
            <ac:picMk id="7" creationId="{216524BF-1F4D-38CA-CD10-CBD210E22471}"/>
          </ac:picMkLst>
        </pc:picChg>
      </pc:sldChg>
      <pc:sldChg chg="modSp mod">
        <pc:chgData name="NIKI Vat" userId="950ff4d18dd97314" providerId="LiveId" clId="{5D72B74C-2B01-4659-918E-873CCCD23B53}" dt="2022-11-21T12:14:07.164" v="978" actId="20577"/>
        <pc:sldMkLst>
          <pc:docMk/>
          <pc:sldMk cId="2892855937" sldId="258"/>
        </pc:sldMkLst>
        <pc:spChg chg="mod">
          <ac:chgData name="NIKI Vat" userId="950ff4d18dd97314" providerId="LiveId" clId="{5D72B74C-2B01-4659-918E-873CCCD23B53}" dt="2022-11-21T12:14:07.164" v="978" actId="20577"/>
          <ac:spMkLst>
            <pc:docMk/>
            <pc:sldMk cId="2892855937" sldId="258"/>
            <ac:spMk id="7" creationId="{60ED4B1A-BC07-6EA6-3B76-8C24DF639240}"/>
          </ac:spMkLst>
        </pc:spChg>
        <pc:graphicFrameChg chg="mod modGraphic">
          <ac:chgData name="NIKI Vat" userId="950ff4d18dd97314" providerId="LiveId" clId="{5D72B74C-2B01-4659-918E-873CCCD23B53}" dt="2022-11-04T06:28:50.703" v="614" actId="1037"/>
          <ac:graphicFrameMkLst>
            <pc:docMk/>
            <pc:sldMk cId="2892855937" sldId="258"/>
            <ac:graphicFrameMk id="5" creationId="{49A35D0E-A4E7-E04C-39D5-BD4BF5BC22DC}"/>
          </ac:graphicFrameMkLst>
        </pc:graphicFrameChg>
      </pc:sldChg>
      <pc:sldChg chg="modSp mod">
        <pc:chgData name="NIKI Vat" userId="950ff4d18dd97314" providerId="LiveId" clId="{5D72B74C-2B01-4659-918E-873CCCD23B53}" dt="2022-11-04T06:17:10.280" v="420" actId="6549"/>
        <pc:sldMkLst>
          <pc:docMk/>
          <pc:sldMk cId="4288752674" sldId="259"/>
        </pc:sldMkLst>
        <pc:spChg chg="mod">
          <ac:chgData name="NIKI Vat" userId="950ff4d18dd97314" providerId="LiveId" clId="{5D72B74C-2B01-4659-918E-873CCCD23B53}" dt="2022-11-04T06:17:10.280" v="420" actId="6549"/>
          <ac:spMkLst>
            <pc:docMk/>
            <pc:sldMk cId="4288752674" sldId="259"/>
            <ac:spMk id="2" creationId="{E92A6B8B-3A84-0E0E-45D8-9CD986F3EA93}"/>
          </ac:spMkLst>
        </pc:spChg>
      </pc:sldChg>
      <pc:sldChg chg="modSp mod">
        <pc:chgData name="NIKI Vat" userId="950ff4d18dd97314" providerId="LiveId" clId="{5D72B74C-2B01-4659-918E-873CCCD23B53}" dt="2022-11-21T12:13:29.613" v="973" actId="20577"/>
        <pc:sldMkLst>
          <pc:docMk/>
          <pc:sldMk cId="2674456665" sldId="261"/>
        </pc:sldMkLst>
        <pc:spChg chg="mod">
          <ac:chgData name="NIKI Vat" userId="950ff4d18dd97314" providerId="LiveId" clId="{5D72B74C-2B01-4659-918E-873CCCD23B53}" dt="2022-11-04T06:16:32.258" v="406" actId="20577"/>
          <ac:spMkLst>
            <pc:docMk/>
            <pc:sldMk cId="2674456665" sldId="261"/>
            <ac:spMk id="2" creationId="{0D53B40F-1B23-9597-3C2C-991762C92492}"/>
          </ac:spMkLst>
        </pc:spChg>
        <pc:spChg chg="mod">
          <ac:chgData name="NIKI Vat" userId="950ff4d18dd97314" providerId="LiveId" clId="{5D72B74C-2B01-4659-918E-873CCCD23B53}" dt="2022-11-21T12:13:29.613" v="973" actId="20577"/>
          <ac:spMkLst>
            <pc:docMk/>
            <pc:sldMk cId="2674456665" sldId="261"/>
            <ac:spMk id="3" creationId="{C4838F1C-7891-B29B-CA1E-1596323C3542}"/>
          </ac:spMkLst>
        </pc:spChg>
      </pc:sldChg>
      <pc:sldChg chg="del">
        <pc:chgData name="NIKI Vat" userId="950ff4d18dd97314" providerId="LiveId" clId="{5D72B74C-2B01-4659-918E-873CCCD23B53}" dt="2022-11-02T12:49:31.616" v="0" actId="47"/>
        <pc:sldMkLst>
          <pc:docMk/>
          <pc:sldMk cId="122423618" sldId="262"/>
        </pc:sldMkLst>
      </pc:sldChg>
      <pc:sldChg chg="modSp mod modClrScheme chgLayout">
        <pc:chgData name="NIKI Vat" userId="950ff4d18dd97314" providerId="LiveId" clId="{5D72B74C-2B01-4659-918E-873CCCD23B53}" dt="2022-11-21T12:15:24.971" v="984" actId="20577"/>
        <pc:sldMkLst>
          <pc:docMk/>
          <pc:sldMk cId="4014478950" sldId="263"/>
        </pc:sldMkLst>
        <pc:spChg chg="mod ord">
          <ac:chgData name="NIKI Vat" userId="950ff4d18dd97314" providerId="LiveId" clId="{5D72B74C-2B01-4659-918E-873CCCD23B53}" dt="2022-11-04T05:50:36.911" v="16" actId="700"/>
          <ac:spMkLst>
            <pc:docMk/>
            <pc:sldMk cId="4014478950" sldId="263"/>
            <ac:spMk id="2" creationId="{E1D12F96-B6A3-BB6E-9986-C68B511942BA}"/>
          </ac:spMkLst>
        </pc:spChg>
        <pc:spChg chg="mod ord">
          <ac:chgData name="NIKI Vat" userId="950ff4d18dd97314" providerId="LiveId" clId="{5D72B74C-2B01-4659-918E-873CCCD23B53}" dt="2022-11-21T12:15:24.971" v="984" actId="20577"/>
          <ac:spMkLst>
            <pc:docMk/>
            <pc:sldMk cId="4014478950" sldId="263"/>
            <ac:spMk id="3" creationId="{E0E8403E-359E-E567-6CC7-033580E3A812}"/>
          </ac:spMkLst>
        </pc:spChg>
      </pc:sldChg>
      <pc:sldChg chg="addSp modSp new mod">
        <pc:chgData name="NIKI Vat" userId="950ff4d18dd97314" providerId="LiveId" clId="{5D72B74C-2B01-4659-918E-873CCCD23B53}" dt="2022-11-04T06:18:31.203" v="513" actId="1076"/>
        <pc:sldMkLst>
          <pc:docMk/>
          <pc:sldMk cId="350269949" sldId="264"/>
        </pc:sldMkLst>
        <pc:spChg chg="mod">
          <ac:chgData name="NIKI Vat" userId="950ff4d18dd97314" providerId="LiveId" clId="{5D72B74C-2B01-4659-918E-873CCCD23B53}" dt="2022-11-04T06:16:26.782" v="404" actId="20577"/>
          <ac:spMkLst>
            <pc:docMk/>
            <pc:sldMk cId="350269949" sldId="264"/>
            <ac:spMk id="2" creationId="{600B1A1B-A9FB-18D5-D5FD-5B7BF767B1AE}"/>
          </ac:spMkLst>
        </pc:spChg>
        <pc:spChg chg="mod">
          <ac:chgData name="NIKI Vat" userId="950ff4d18dd97314" providerId="LiveId" clId="{5D72B74C-2B01-4659-918E-873CCCD23B53}" dt="2022-11-04T06:18:27.588" v="512" actId="20577"/>
          <ac:spMkLst>
            <pc:docMk/>
            <pc:sldMk cId="350269949" sldId="264"/>
            <ac:spMk id="3" creationId="{A531B898-F641-E1FB-B28C-6BB5B0726268}"/>
          </ac:spMkLst>
        </pc:spChg>
        <pc:picChg chg="add mod modCrop">
          <ac:chgData name="NIKI Vat" userId="950ff4d18dd97314" providerId="LiveId" clId="{5D72B74C-2B01-4659-918E-873CCCD23B53}" dt="2022-11-04T06:18:31.203" v="513" actId="1076"/>
          <ac:picMkLst>
            <pc:docMk/>
            <pc:sldMk cId="350269949" sldId="264"/>
            <ac:picMk id="5" creationId="{6D0F3F45-D4C1-6A48-7974-C0A77F79EF81}"/>
          </ac:picMkLst>
        </pc:picChg>
      </pc:sldChg>
      <pc:sldChg chg="addSp delSp modSp new mod modClrScheme chgLayout">
        <pc:chgData name="NIKI Vat" userId="950ff4d18dd97314" providerId="LiveId" clId="{5D72B74C-2B01-4659-918E-873CCCD23B53}" dt="2022-11-04T07:42:46.647" v="965" actId="20577"/>
        <pc:sldMkLst>
          <pc:docMk/>
          <pc:sldMk cId="3377711842" sldId="265"/>
        </pc:sldMkLst>
        <pc:spChg chg="del mod ord">
          <ac:chgData name="NIKI Vat" userId="950ff4d18dd97314" providerId="LiveId" clId="{5D72B74C-2B01-4659-918E-873CCCD23B53}" dt="2022-11-04T05:53:05.991" v="65" actId="700"/>
          <ac:spMkLst>
            <pc:docMk/>
            <pc:sldMk cId="3377711842" sldId="265"/>
            <ac:spMk id="2" creationId="{A361FFAE-2269-3942-352E-6211F8667B3B}"/>
          </ac:spMkLst>
        </pc:spChg>
        <pc:spChg chg="del">
          <ac:chgData name="NIKI Vat" userId="950ff4d18dd97314" providerId="LiveId" clId="{5D72B74C-2B01-4659-918E-873CCCD23B53}" dt="2022-11-04T05:53:05.991" v="65" actId="700"/>
          <ac:spMkLst>
            <pc:docMk/>
            <pc:sldMk cId="3377711842" sldId="265"/>
            <ac:spMk id="3" creationId="{FE5284C4-D0A4-8161-8232-9BFE44D9C8E9}"/>
          </ac:spMkLst>
        </pc:spChg>
        <pc:spChg chg="add mod ord">
          <ac:chgData name="NIKI Vat" userId="950ff4d18dd97314" providerId="LiveId" clId="{5D72B74C-2B01-4659-918E-873CCCD23B53}" dt="2022-11-04T07:42:46.647" v="965" actId="20577"/>
          <ac:spMkLst>
            <pc:docMk/>
            <pc:sldMk cId="3377711842" sldId="265"/>
            <ac:spMk id="4" creationId="{E772A07E-CD4B-4E3C-F8DA-9F2CF1807C26}"/>
          </ac:spMkLst>
        </pc:spChg>
        <pc:graphicFrameChg chg="add del mod modGraphic">
          <ac:chgData name="NIKI Vat" userId="950ff4d18dd97314" providerId="LiveId" clId="{5D72B74C-2B01-4659-918E-873CCCD23B53}" dt="2022-11-04T05:53:59.023" v="70" actId="478"/>
          <ac:graphicFrameMkLst>
            <pc:docMk/>
            <pc:sldMk cId="3377711842" sldId="265"/>
            <ac:graphicFrameMk id="5" creationId="{750CB5C0-E791-5828-7475-98F92D1E8846}"/>
          </ac:graphicFrameMkLst>
        </pc:graphicFrameChg>
        <pc:graphicFrameChg chg="add mod modGraphic">
          <ac:chgData name="NIKI Vat" userId="950ff4d18dd97314" providerId="LiveId" clId="{5D72B74C-2B01-4659-918E-873CCCD23B53}" dt="2022-11-04T06:19:18.857" v="540" actId="1076"/>
          <ac:graphicFrameMkLst>
            <pc:docMk/>
            <pc:sldMk cId="3377711842" sldId="265"/>
            <ac:graphicFrameMk id="6" creationId="{CE69AA66-E40F-5D93-B7D8-524EDEB09E96}"/>
          </ac:graphicFrameMkLst>
        </pc:graphicFrameChg>
      </pc:sldChg>
      <pc:sldChg chg="addSp delSp modSp new mod modClrScheme chgLayout">
        <pc:chgData name="NIKI Vat" userId="950ff4d18dd97314" providerId="LiveId" clId="{5D72B74C-2B01-4659-918E-873CCCD23B53}" dt="2022-11-04T06:24:42.521" v="590" actId="122"/>
        <pc:sldMkLst>
          <pc:docMk/>
          <pc:sldMk cId="1243624429" sldId="266"/>
        </pc:sldMkLst>
        <pc:spChg chg="del mod ord">
          <ac:chgData name="NIKI Vat" userId="950ff4d18dd97314" providerId="LiveId" clId="{5D72B74C-2B01-4659-918E-873CCCD23B53}" dt="2022-11-04T06:19:29.563" v="544" actId="700"/>
          <ac:spMkLst>
            <pc:docMk/>
            <pc:sldMk cId="1243624429" sldId="266"/>
            <ac:spMk id="2" creationId="{1C0F9DA5-EB9C-5E88-1FC6-332B7A4CE6E4}"/>
          </ac:spMkLst>
        </pc:spChg>
        <pc:spChg chg="add mod ord">
          <ac:chgData name="NIKI Vat" userId="950ff4d18dd97314" providerId="LiveId" clId="{5D72B74C-2B01-4659-918E-873CCCD23B53}" dt="2022-11-04T06:24:42.521" v="590" actId="122"/>
          <ac:spMkLst>
            <pc:docMk/>
            <pc:sldMk cId="1243624429" sldId="266"/>
            <ac:spMk id="3" creationId="{027678D0-87B0-64EE-4A89-9B89139DC27E}"/>
          </ac:spMkLst>
        </pc:spChg>
        <pc:spChg chg="add del mod ord">
          <ac:chgData name="NIKI Vat" userId="950ff4d18dd97314" providerId="LiveId" clId="{5D72B74C-2B01-4659-918E-873CCCD23B53}" dt="2022-11-04T06:23:05.641" v="577" actId="931"/>
          <ac:spMkLst>
            <pc:docMk/>
            <pc:sldMk cId="1243624429" sldId="266"/>
            <ac:spMk id="4" creationId="{0CEBA040-017F-270A-0B83-EC4A9E812949}"/>
          </ac:spMkLst>
        </pc:spChg>
        <pc:spChg chg="add del mod">
          <ac:chgData name="NIKI Vat" userId="950ff4d18dd97314" providerId="LiveId" clId="{5D72B74C-2B01-4659-918E-873CCCD23B53}" dt="2022-11-04T06:24:35.640" v="587" actId="478"/>
          <ac:spMkLst>
            <pc:docMk/>
            <pc:sldMk cId="1243624429" sldId="266"/>
            <ac:spMk id="10" creationId="{3D0631A4-402B-0CE2-8F13-625153A20C12}"/>
          </ac:spMkLst>
        </pc:spChg>
        <pc:picChg chg="add del mod">
          <ac:chgData name="NIKI Vat" userId="950ff4d18dd97314" providerId="LiveId" clId="{5D72B74C-2B01-4659-918E-873CCCD23B53}" dt="2022-11-04T06:24:28.994" v="584" actId="478"/>
          <ac:picMkLst>
            <pc:docMk/>
            <pc:sldMk cId="1243624429" sldId="266"/>
            <ac:picMk id="6" creationId="{CD1CD8FF-5421-7856-3260-91D9910751A9}"/>
          </ac:picMkLst>
        </pc:picChg>
        <pc:picChg chg="add mod">
          <ac:chgData name="NIKI Vat" userId="950ff4d18dd97314" providerId="LiveId" clId="{5D72B74C-2B01-4659-918E-873CCCD23B53}" dt="2022-11-04T06:24:40.199" v="589" actId="1076"/>
          <ac:picMkLst>
            <pc:docMk/>
            <pc:sldMk cId="1243624429" sldId="266"/>
            <ac:picMk id="8" creationId="{2B2B8BA2-46BD-BBD8-B1DD-EB6EA71A744E}"/>
          </ac:picMkLst>
        </pc:picChg>
      </pc:sldChg>
      <pc:sldChg chg="modSp new del mod">
        <pc:chgData name="NIKI Vat" userId="950ff4d18dd97314" providerId="LiveId" clId="{5D72B74C-2B01-4659-918E-873CCCD23B53}" dt="2022-11-04T06:08:23.059" v="314" actId="2696"/>
        <pc:sldMkLst>
          <pc:docMk/>
          <pc:sldMk cId="1501701505" sldId="266"/>
        </pc:sldMkLst>
        <pc:spChg chg="mod">
          <ac:chgData name="NIKI Vat" userId="950ff4d18dd97314" providerId="LiveId" clId="{5D72B74C-2B01-4659-918E-873CCCD23B53}" dt="2022-11-04T06:08:00.079" v="293" actId="20577"/>
          <ac:spMkLst>
            <pc:docMk/>
            <pc:sldMk cId="1501701505" sldId="266"/>
            <ac:spMk id="2" creationId="{C668D5CE-47F5-3621-196A-9D1DBF95790E}"/>
          </ac:spMkLst>
        </pc:spChg>
      </pc:sldChg>
      <pc:sldChg chg="addSp delSp modSp new del mod ord modClrScheme chgLayout">
        <pc:chgData name="NIKI Vat" userId="950ff4d18dd97314" providerId="LiveId" clId="{5D72B74C-2B01-4659-918E-873CCCD23B53}" dt="2022-11-04T06:39:33.226" v="731" actId="47"/>
        <pc:sldMkLst>
          <pc:docMk/>
          <pc:sldMk cId="360405952" sldId="267"/>
        </pc:sldMkLst>
        <pc:spChg chg="del mod ord">
          <ac:chgData name="NIKI Vat" userId="950ff4d18dd97314" providerId="LiveId" clId="{5D72B74C-2B01-4659-918E-873CCCD23B53}" dt="2022-11-04T06:38:48.548" v="730" actId="700"/>
          <ac:spMkLst>
            <pc:docMk/>
            <pc:sldMk cId="360405952" sldId="267"/>
            <ac:spMk id="2" creationId="{D151BF6B-46E2-D42A-E367-B9F8DEFE4E8D}"/>
          </ac:spMkLst>
        </pc:spChg>
        <pc:spChg chg="del mod ord">
          <ac:chgData name="NIKI Vat" userId="950ff4d18dd97314" providerId="LiveId" clId="{5D72B74C-2B01-4659-918E-873CCCD23B53}" dt="2022-11-04T06:38:48.548" v="730" actId="700"/>
          <ac:spMkLst>
            <pc:docMk/>
            <pc:sldMk cId="360405952" sldId="267"/>
            <ac:spMk id="3" creationId="{4841A024-18E1-3C7D-A337-5FB1ECCF14C2}"/>
          </ac:spMkLst>
        </pc:spChg>
        <pc:spChg chg="add mod ord">
          <ac:chgData name="NIKI Vat" userId="950ff4d18dd97314" providerId="LiveId" clId="{5D72B74C-2B01-4659-918E-873CCCD23B53}" dt="2022-11-04T06:38:48.548" v="730" actId="700"/>
          <ac:spMkLst>
            <pc:docMk/>
            <pc:sldMk cId="360405952" sldId="267"/>
            <ac:spMk id="4" creationId="{BE81FFA1-1630-3F86-34A2-78CFF2E3FD61}"/>
          </ac:spMkLst>
        </pc:spChg>
        <pc:spChg chg="add mod ord">
          <ac:chgData name="NIKI Vat" userId="950ff4d18dd97314" providerId="LiveId" clId="{5D72B74C-2B01-4659-918E-873CCCD23B53}" dt="2022-11-04T06:38:48.548" v="730" actId="700"/>
          <ac:spMkLst>
            <pc:docMk/>
            <pc:sldMk cId="360405952" sldId="267"/>
            <ac:spMk id="5" creationId="{CB8D9681-A00C-7EAB-15ED-22E697FC0E95}"/>
          </ac:spMkLst>
        </pc:spChg>
      </pc:sldChg>
      <pc:sldChg chg="addSp delSp modSp new mod ord setBg modClrScheme chgLayout">
        <pc:chgData name="NIKI Vat" userId="950ff4d18dd97314" providerId="LiveId" clId="{5D72B74C-2B01-4659-918E-873CCCD23B53}" dt="2022-11-04T07:07:15.341" v="962" actId="20577"/>
        <pc:sldMkLst>
          <pc:docMk/>
          <pc:sldMk cId="2399688349" sldId="267"/>
        </pc:sldMkLst>
        <pc:spChg chg="del mod ord">
          <ac:chgData name="NIKI Vat" userId="950ff4d18dd97314" providerId="LiveId" clId="{5D72B74C-2B01-4659-918E-873CCCD23B53}" dt="2022-11-04T06:47:02.327" v="735" actId="700"/>
          <ac:spMkLst>
            <pc:docMk/>
            <pc:sldMk cId="2399688349" sldId="267"/>
            <ac:spMk id="2" creationId="{786D178B-79BF-5418-B85E-986DF7C427D2}"/>
          </ac:spMkLst>
        </pc:spChg>
        <pc:spChg chg="del mod ord">
          <ac:chgData name="NIKI Vat" userId="950ff4d18dd97314" providerId="LiveId" clId="{5D72B74C-2B01-4659-918E-873CCCD23B53}" dt="2022-11-04T06:47:02.327" v="735" actId="700"/>
          <ac:spMkLst>
            <pc:docMk/>
            <pc:sldMk cId="2399688349" sldId="267"/>
            <ac:spMk id="3" creationId="{5C9247E9-2E5F-E65B-1EEE-AEB826340F01}"/>
          </ac:spMkLst>
        </pc:spChg>
        <pc:spChg chg="add mod ord">
          <ac:chgData name="NIKI Vat" userId="950ff4d18dd97314" providerId="LiveId" clId="{5D72B74C-2B01-4659-918E-873CCCD23B53}" dt="2022-11-04T07:06:01.413" v="943" actId="207"/>
          <ac:spMkLst>
            <pc:docMk/>
            <pc:sldMk cId="2399688349" sldId="267"/>
            <ac:spMk id="4" creationId="{0245AC28-808F-39E0-3C89-73F652059510}"/>
          </ac:spMkLst>
        </pc:spChg>
        <pc:spChg chg="add del mod ord">
          <ac:chgData name="NIKI Vat" userId="950ff4d18dd97314" providerId="LiveId" clId="{5D72B74C-2B01-4659-918E-873CCCD23B53}" dt="2022-11-04T07:04:26.872" v="851" actId="478"/>
          <ac:spMkLst>
            <pc:docMk/>
            <pc:sldMk cId="2399688349" sldId="267"/>
            <ac:spMk id="5" creationId="{772BB0B0-0718-D393-AE03-C115175F430E}"/>
          </ac:spMkLst>
        </pc:spChg>
        <pc:spChg chg="add mod">
          <ac:chgData name="NIKI Vat" userId="950ff4d18dd97314" providerId="LiveId" clId="{5D72B74C-2B01-4659-918E-873CCCD23B53}" dt="2022-11-04T07:07:15.341" v="962" actId="20577"/>
          <ac:spMkLst>
            <pc:docMk/>
            <pc:sldMk cId="2399688349" sldId="267"/>
            <ac:spMk id="15" creationId="{B28CAB41-E761-2651-B13B-6FE70FEFF2DB}"/>
          </ac:spMkLst>
        </pc:spChg>
        <pc:spChg chg="add">
          <ac:chgData name="NIKI Vat" userId="950ff4d18dd97314" providerId="LiveId" clId="{5D72B74C-2B01-4659-918E-873CCCD23B53}" dt="2022-11-04T06:57:19.665" v="809" actId="26606"/>
          <ac:spMkLst>
            <pc:docMk/>
            <pc:sldMk cId="2399688349" sldId="267"/>
            <ac:spMk id="16" creationId="{8C37C960-91F5-4F61-B2CD-8A037920720B}"/>
          </ac:spMkLst>
        </pc:spChg>
        <pc:spChg chg="add">
          <ac:chgData name="NIKI Vat" userId="950ff4d18dd97314" providerId="LiveId" clId="{5D72B74C-2B01-4659-918E-873CCCD23B53}" dt="2022-11-04T06:57:19.665" v="809" actId="26606"/>
          <ac:spMkLst>
            <pc:docMk/>
            <pc:sldMk cId="2399688349" sldId="267"/>
            <ac:spMk id="18" creationId="{E7A876DD-D70E-430C-8AD4-DCAC30973D32}"/>
          </ac:spMkLst>
        </pc:spChg>
        <pc:picChg chg="add mod">
          <ac:chgData name="NIKI Vat" userId="950ff4d18dd97314" providerId="LiveId" clId="{5D72B74C-2B01-4659-918E-873CCCD23B53}" dt="2022-11-04T07:07:10.556" v="954" actId="1076"/>
          <ac:picMkLst>
            <pc:docMk/>
            <pc:sldMk cId="2399688349" sldId="267"/>
            <ac:picMk id="7" creationId="{CC619BA0-7213-D88D-4DF5-E09AB5314CBE}"/>
          </ac:picMkLst>
        </pc:picChg>
        <pc:picChg chg="add mod">
          <ac:chgData name="NIKI Vat" userId="950ff4d18dd97314" providerId="LiveId" clId="{5D72B74C-2B01-4659-918E-873CCCD23B53}" dt="2022-11-04T07:07:03.916" v="952" actId="1076"/>
          <ac:picMkLst>
            <pc:docMk/>
            <pc:sldMk cId="2399688349" sldId="267"/>
            <ac:picMk id="9" creationId="{C10CAEDB-76CE-14A8-EEDB-EFC8782F0379}"/>
          </ac:picMkLst>
        </pc:picChg>
        <pc:picChg chg="add del mod ord">
          <ac:chgData name="NIKI Vat" userId="950ff4d18dd97314" providerId="LiveId" clId="{5D72B74C-2B01-4659-918E-873CCCD23B53}" dt="2022-11-04T07:01:04.522" v="847" actId="478"/>
          <ac:picMkLst>
            <pc:docMk/>
            <pc:sldMk cId="2399688349" sldId="267"/>
            <ac:picMk id="11" creationId="{3C1ABB5D-2DD5-71B0-B472-1B7C0DD685AE}"/>
          </ac:picMkLst>
        </pc:picChg>
        <pc:picChg chg="add mod">
          <ac:chgData name="NIKI Vat" userId="950ff4d18dd97314" providerId="LiveId" clId="{5D72B74C-2B01-4659-918E-873CCCD23B53}" dt="2022-11-04T07:04:05.774" v="850" actId="1076"/>
          <ac:picMkLst>
            <pc:docMk/>
            <pc:sldMk cId="2399688349" sldId="267"/>
            <ac:picMk id="13" creationId="{3AA302D9-82C6-06D0-BAF7-A0E0D098994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1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25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32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77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99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9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9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28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54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40" r:id="rId5"/>
    <p:sldLayoutId id="2147483745" r:id="rId6"/>
    <p:sldLayoutId id="2147483741" r:id="rId7"/>
    <p:sldLayoutId id="2147483742" r:id="rId8"/>
    <p:sldLayoutId id="2147483743" r:id="rId9"/>
    <p:sldLayoutId id="2147483744" r:id="rId10"/>
    <p:sldLayoutId id="2147483746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CC619BA0-7213-D88D-4DF5-E09AB5314CB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040" y="4364642"/>
            <a:ext cx="2160357" cy="1874110"/>
          </a:xfrm>
          <a:prstGeom prst="rect">
            <a:avLst/>
          </a:prstGeom>
        </p:spPr>
      </p:pic>
      <p:pic>
        <p:nvPicPr>
          <p:cNvPr id="9" name="Obrázok 8" descr="Obrázok, na ktorom je text&#10;&#10;Automaticky generovaný popis">
            <a:extLst>
              <a:ext uri="{FF2B5EF4-FFF2-40B4-BE49-F238E27FC236}">
                <a16:creationId xmlns:a16="http://schemas.microsoft.com/office/drawing/2014/main" id="{C10CAEDB-76CE-14A8-EEDB-EFC8782F037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61" y="4834588"/>
            <a:ext cx="3452059" cy="975760"/>
          </a:xfrm>
          <a:prstGeom prst="rect">
            <a:avLst/>
          </a:prstGeom>
        </p:spPr>
      </p:pic>
      <p:sp>
        <p:nvSpPr>
          <p:cNvPr id="18" name="Frame 17">
            <a:extLst>
              <a:ext uri="{FF2B5EF4-FFF2-40B4-BE49-F238E27FC236}">
                <a16:creationId xmlns:a16="http://schemas.microsoft.com/office/drawing/2014/main" id="{E7A876DD-D70E-430C-8AD4-DCAC30973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245AC28-808F-39E0-3C89-73F6520595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7625" y="1857151"/>
            <a:ext cx="8976919" cy="917490"/>
          </a:xfrm>
        </p:spPr>
        <p:txBody>
          <a:bodyPr anchor="t">
            <a:normAutofit/>
          </a:bodyPr>
          <a:lstStyle/>
          <a:p>
            <a:r>
              <a:rPr lang="en-GB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STEMAction</a:t>
            </a:r>
            <a:r>
              <a:rPr lang="en-GB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for the Future</a:t>
            </a:r>
            <a:endParaRPr lang="sk-SK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" name="Obrázok 12">
            <a:extLst>
              <a:ext uri="{FF2B5EF4-FFF2-40B4-BE49-F238E27FC236}">
                <a16:creationId xmlns:a16="http://schemas.microsoft.com/office/drawing/2014/main" id="{3AA302D9-82C6-06D0-BAF7-A0E0D09899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80" y="4383559"/>
            <a:ext cx="2019267" cy="1855193"/>
          </a:xfrm>
          <a:prstGeom prst="rect">
            <a:avLst/>
          </a:prstGeom>
        </p:spPr>
      </p:pic>
      <p:sp>
        <p:nvSpPr>
          <p:cNvPr id="15" name="Podnadpis 14">
            <a:extLst>
              <a:ext uri="{FF2B5EF4-FFF2-40B4-BE49-F238E27FC236}">
                <a16:creationId xmlns:a16="http://schemas.microsoft.com/office/drawing/2014/main" id="{B28CAB41-E761-2651-B13B-6FE70FEFF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1705" y="2988033"/>
            <a:ext cx="9144000" cy="1182133"/>
          </a:xfrm>
        </p:spPr>
        <p:txBody>
          <a:bodyPr/>
          <a:lstStyle/>
          <a:p>
            <a:r>
              <a:rPr lang="sk-SK" dirty="0"/>
              <a:t>TTC </a:t>
            </a:r>
            <a:r>
              <a:rPr lang="sk-SK" dirty="0" err="1"/>
              <a:t>meeting</a:t>
            </a:r>
            <a:r>
              <a:rPr lang="sk-SK" dirty="0"/>
              <a:t> in </a:t>
            </a:r>
            <a:r>
              <a:rPr lang="sk-SK" dirty="0" err="1"/>
              <a:t>Alanya</a:t>
            </a:r>
            <a:r>
              <a:rPr lang="sk-SK" dirty="0"/>
              <a:t>, </a:t>
            </a:r>
            <a:r>
              <a:rPr lang="sk-SK"/>
              <a:t>Turkey </a:t>
            </a:r>
            <a:endParaRPr lang="sk-SK" dirty="0"/>
          </a:p>
          <a:p>
            <a:r>
              <a:rPr lang="sk-SK" dirty="0"/>
              <a:t>31 </a:t>
            </a:r>
            <a:r>
              <a:rPr lang="sk-SK" dirty="0" err="1"/>
              <a:t>October</a:t>
            </a:r>
            <a:r>
              <a:rPr lang="sk-SK" dirty="0"/>
              <a:t> – 4 November 2022</a:t>
            </a:r>
          </a:p>
        </p:txBody>
      </p:sp>
    </p:spTree>
    <p:extLst>
      <p:ext uri="{BB962C8B-B14F-4D97-AF65-F5344CB8AC3E}">
        <p14:creationId xmlns:p14="http://schemas.microsoft.com/office/powerpoint/2010/main" val="2399688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772A07E-CD4B-4E3C-F8DA-9F2CF1807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771218"/>
          </a:xfrm>
        </p:spPr>
        <p:txBody>
          <a:bodyPr>
            <a:normAutofit/>
          </a:bodyPr>
          <a:lstStyle/>
          <a:p>
            <a:r>
              <a:rPr lang="sk-SK" dirty="0" err="1"/>
              <a:t>Assessment</a:t>
            </a:r>
            <a:r>
              <a:rPr lang="sk-SK" dirty="0"/>
              <a:t> </a:t>
            </a:r>
          </a:p>
        </p:txBody>
      </p:sp>
      <p:graphicFrame>
        <p:nvGraphicFramePr>
          <p:cNvPr id="6" name="Tabuľka 6">
            <a:extLst>
              <a:ext uri="{FF2B5EF4-FFF2-40B4-BE49-F238E27FC236}">
                <a16:creationId xmlns:a16="http://schemas.microsoft.com/office/drawing/2014/main" id="{CE69AA66-E40F-5D93-B7D8-524EDEB09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620669"/>
              </p:ext>
            </p:extLst>
          </p:nvPr>
        </p:nvGraphicFramePr>
        <p:xfrm>
          <a:off x="1146325" y="2916936"/>
          <a:ext cx="10082784" cy="2534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5420">
                  <a:extLst>
                    <a:ext uri="{9D8B030D-6E8A-4147-A177-3AD203B41FA5}">
                      <a16:colId xmlns:a16="http://schemas.microsoft.com/office/drawing/2014/main" val="3553104564"/>
                    </a:ext>
                  </a:extLst>
                </a:gridCol>
                <a:gridCol w="2840182">
                  <a:extLst>
                    <a:ext uri="{9D8B030D-6E8A-4147-A177-3AD203B41FA5}">
                      <a16:colId xmlns:a16="http://schemas.microsoft.com/office/drawing/2014/main" val="1688792590"/>
                    </a:ext>
                  </a:extLst>
                </a:gridCol>
                <a:gridCol w="2833255">
                  <a:extLst>
                    <a:ext uri="{9D8B030D-6E8A-4147-A177-3AD203B41FA5}">
                      <a16:colId xmlns:a16="http://schemas.microsoft.com/office/drawing/2014/main" val="2780985662"/>
                    </a:ext>
                  </a:extLst>
                </a:gridCol>
                <a:gridCol w="2673927">
                  <a:extLst>
                    <a:ext uri="{9D8B030D-6E8A-4147-A177-3AD203B41FA5}">
                      <a16:colId xmlns:a16="http://schemas.microsoft.com/office/drawing/2014/main" val="2166966538"/>
                    </a:ext>
                  </a:extLst>
                </a:gridCol>
              </a:tblGrid>
              <a:tr h="506966">
                <a:tc>
                  <a:txBody>
                    <a:bodyPr/>
                    <a:lstStyle/>
                    <a:p>
                      <a:pPr algn="ctr"/>
                      <a:r>
                        <a:rPr lang="sk-SK" sz="2000" dirty="0"/>
                        <a:t>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err="1"/>
                        <a:t>Functionality</a:t>
                      </a:r>
                      <a:endParaRPr lang="sk-S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err="1"/>
                        <a:t>Price</a:t>
                      </a:r>
                      <a:endParaRPr lang="sk-SK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810117"/>
                  </a:ext>
                </a:extLst>
              </a:tr>
              <a:tr h="50696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322697"/>
                  </a:ext>
                </a:extLst>
              </a:tr>
              <a:tr h="506966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733127"/>
                  </a:ext>
                </a:extLst>
              </a:tr>
              <a:tr h="506966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693054"/>
                  </a:ext>
                </a:extLst>
              </a:tr>
              <a:tr h="506966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768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7711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027678D0-87B0-64EE-4A89-9B89139DC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/>
              <a:t>Thank</a:t>
            </a:r>
            <a:r>
              <a:rPr lang="sk-SK" dirty="0"/>
              <a:t> </a:t>
            </a:r>
            <a:r>
              <a:rPr lang="sk-SK" dirty="0" err="1"/>
              <a:t>you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your</a:t>
            </a:r>
            <a:r>
              <a:rPr lang="sk-SK" dirty="0"/>
              <a:t> </a:t>
            </a:r>
            <a:r>
              <a:rPr lang="sk-SK" dirty="0" err="1"/>
              <a:t>attention</a:t>
            </a:r>
            <a:endParaRPr lang="sk-SK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2B2B8BA2-46BD-BBD8-B1DD-EB6EA71A7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66" y="2006600"/>
            <a:ext cx="5636256" cy="392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24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3E06833-B59C-442F-9A6A-F8F55936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554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ame 27">
            <a:extLst>
              <a:ext uri="{FF2B5EF4-FFF2-40B4-BE49-F238E27FC236}">
                <a16:creationId xmlns:a16="http://schemas.microsoft.com/office/drawing/2014/main" id="{FA2016CF-2F24-4AE4-8A87-D9B6A3DE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ok 7" descr="Obrázok, na ktorom je osoba, vonkajšie, stojaci&#10;&#10;Automaticky generovaný popis">
            <a:extLst>
              <a:ext uri="{FF2B5EF4-FFF2-40B4-BE49-F238E27FC236}">
                <a16:creationId xmlns:a16="http://schemas.microsoft.com/office/drawing/2014/main" id="{9CF199F8-C673-6DFB-651F-CD1D00C447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"/>
          <a:stretch/>
        </p:blipFill>
        <p:spPr>
          <a:xfrm>
            <a:off x="4174512" y="493119"/>
            <a:ext cx="7512363" cy="5871762"/>
          </a:xfrm>
          <a:prstGeom prst="rect">
            <a:avLst/>
          </a:prstGeom>
        </p:spPr>
      </p:pic>
      <p:pic>
        <p:nvPicPr>
          <p:cNvPr id="23" name="Obrázok 22" descr="Obrázok, na ktorom je text, ClipArt&#10;&#10;Automaticky generovaný popis">
            <a:extLst>
              <a:ext uri="{FF2B5EF4-FFF2-40B4-BE49-F238E27FC236}">
                <a16:creationId xmlns:a16="http://schemas.microsoft.com/office/drawing/2014/main" id="{DFF3B916-8E85-F5D4-1A3C-AAB113FF7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9" y="765949"/>
            <a:ext cx="2861848" cy="190849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F973532-B23F-F5C7-89EC-7CE285C028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9937" y="3281377"/>
            <a:ext cx="3742189" cy="2387600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WELCOME TO SLOVAKIA </a:t>
            </a:r>
          </a:p>
        </p:txBody>
      </p:sp>
    </p:spTree>
    <p:extLst>
      <p:ext uri="{BB962C8B-B14F-4D97-AF65-F5344CB8AC3E}">
        <p14:creationId xmlns:p14="http://schemas.microsoft.com/office/powerpoint/2010/main" val="3998113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CE4FD1-6889-DB73-AC5A-2B412306E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Problem</a:t>
            </a:r>
            <a:r>
              <a:rPr lang="sk-SK" dirty="0"/>
              <a:t>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E09ECC4-87B1-BBFA-737A-71F728E03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indent="0">
              <a:buNone/>
            </a:pPr>
            <a:r>
              <a:rPr lang="sk-SK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Unhealthy</a:t>
            </a:r>
            <a:r>
              <a:rPr lang="sk-SK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eating</a:t>
            </a:r>
            <a:r>
              <a:rPr lang="sk-SK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sk-SK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shopping</a:t>
            </a:r>
            <a:r>
              <a:rPr lang="sk-SK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habits</a:t>
            </a:r>
            <a:r>
              <a:rPr lang="sk-SK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228600" indent="0">
              <a:buNone/>
            </a:pPr>
            <a:b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k-SK" dirty="0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D640AC6-468F-D87C-C60C-AB0A1DBB4DF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951706" y="4449041"/>
            <a:ext cx="10288588" cy="1325563"/>
          </a:xfrm>
        </p:spPr>
        <p:txBody>
          <a:bodyPr>
            <a:normAutofit/>
          </a:bodyPr>
          <a:lstStyle/>
          <a:p>
            <a:pPr marL="228600" indent="0">
              <a:buNone/>
            </a:pPr>
            <a:r>
              <a:rPr lang="sk-SK" sz="3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Increase</a:t>
            </a:r>
            <a:r>
              <a:rPr lang="sk-SK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consumer</a:t>
            </a:r>
            <a:r>
              <a:rPr lang="sk-SK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awareness</a:t>
            </a:r>
            <a:r>
              <a:rPr lang="sk-SK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sk-SK" sz="3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competences</a:t>
            </a:r>
            <a:endParaRPr lang="sk-SK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0E62397D-C46A-3711-03DA-725B4B487D49}"/>
              </a:ext>
            </a:extLst>
          </p:cNvPr>
          <p:cNvSpPr txBox="1">
            <a:spLocks/>
          </p:cNvSpPr>
          <p:nvPr/>
        </p:nvSpPr>
        <p:spPr>
          <a:xfrm>
            <a:off x="838200" y="31808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>
                <a:gradFill flip="none" rotWithShape="1">
                  <a:gsLst>
                    <a:gs pos="0">
                      <a:schemeClr val="accent5"/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latin typeface="+mj-lt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sk-SK" dirty="0" err="1"/>
              <a:t>Objective</a:t>
            </a:r>
            <a:r>
              <a:rPr lang="sk-SK" dirty="0"/>
              <a:t>: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216524BF-1F4D-38CA-CD10-CBD210E22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910" y="72185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14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53B40F-1B23-9597-3C2C-991762C92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Activity</a:t>
            </a:r>
            <a:r>
              <a:rPr lang="sk-SK" dirty="0"/>
              <a:t> 1: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4838F1C-7891-B29B-CA1E-1596323C3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Divide</a:t>
            </a:r>
            <a:r>
              <a:rPr lang="sk-SK" dirty="0"/>
              <a:t> </a:t>
            </a:r>
            <a:r>
              <a:rPr lang="sk-SK" dirty="0" err="1"/>
              <a:t>students</a:t>
            </a:r>
            <a:r>
              <a:rPr lang="sk-SK" dirty="0"/>
              <a:t> </a:t>
            </a:r>
            <a:r>
              <a:rPr lang="sk-SK" dirty="0" err="1"/>
              <a:t>into</a:t>
            </a:r>
            <a:r>
              <a:rPr lang="sk-SK" dirty="0"/>
              <a:t> 4 </a:t>
            </a:r>
            <a:r>
              <a:rPr lang="sk-SK" dirty="0" err="1"/>
              <a:t>groups</a:t>
            </a:r>
            <a:endParaRPr lang="sk-SK" dirty="0"/>
          </a:p>
          <a:p>
            <a:r>
              <a:rPr lang="sk-SK" dirty="0" err="1"/>
              <a:t>Roles</a:t>
            </a:r>
            <a:r>
              <a:rPr lang="sk-SK" dirty="0"/>
              <a:t> of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students</a:t>
            </a:r>
            <a:r>
              <a:rPr lang="sk-SK" dirty="0"/>
              <a:t> in a </a:t>
            </a:r>
            <a:r>
              <a:rPr lang="sk-SK" dirty="0" err="1"/>
              <a:t>group</a:t>
            </a:r>
            <a:r>
              <a:rPr lang="sk-SK" dirty="0"/>
              <a:t>: </a:t>
            </a:r>
          </a:p>
          <a:p>
            <a:pPr lvl="2"/>
            <a:r>
              <a:rPr lang="sk-SK" dirty="0"/>
              <a:t>ITC expert</a:t>
            </a:r>
          </a:p>
          <a:p>
            <a:pPr lvl="2"/>
            <a:r>
              <a:rPr lang="sk-SK" dirty="0" err="1"/>
              <a:t>Chemistry</a:t>
            </a:r>
            <a:r>
              <a:rPr lang="sk-SK" dirty="0"/>
              <a:t> and </a:t>
            </a:r>
            <a:r>
              <a:rPr lang="sk-SK" dirty="0" err="1"/>
              <a:t>Biology</a:t>
            </a:r>
            <a:r>
              <a:rPr lang="sk-SK" dirty="0"/>
              <a:t> expert</a:t>
            </a:r>
          </a:p>
          <a:p>
            <a:pPr lvl="2"/>
            <a:r>
              <a:rPr lang="sk-SK" dirty="0" err="1"/>
              <a:t>Maths</a:t>
            </a:r>
            <a:r>
              <a:rPr lang="sk-SK" dirty="0"/>
              <a:t> and </a:t>
            </a:r>
            <a:r>
              <a:rPr lang="sk-SK" dirty="0" err="1"/>
              <a:t>economy</a:t>
            </a:r>
            <a:r>
              <a:rPr lang="sk-SK" dirty="0"/>
              <a:t> expert</a:t>
            </a:r>
          </a:p>
          <a:p>
            <a:pPr lvl="2"/>
            <a:r>
              <a:rPr lang="sk-SK" dirty="0" err="1"/>
              <a:t>Presenter</a:t>
            </a:r>
            <a:r>
              <a:rPr lang="sk-SK" dirty="0"/>
              <a:t> </a:t>
            </a:r>
          </a:p>
          <a:p>
            <a:pPr lvl="2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74456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2A6B8B-3A84-0E0E-45D8-9CD986F3E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526" y="690955"/>
            <a:ext cx="10515600" cy="1325563"/>
          </a:xfrm>
        </p:spPr>
        <p:txBody>
          <a:bodyPr/>
          <a:lstStyle/>
          <a:p>
            <a:r>
              <a:rPr lang="sk-SK" dirty="0" err="1"/>
              <a:t>Material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9E16F89-BFEC-12F1-D379-7EACE5F354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28600" indent="0">
              <a:buNone/>
            </a:pPr>
            <a:r>
              <a:rPr lang="sk-SK" dirty="0"/>
              <a:t>4 </a:t>
            </a:r>
            <a:r>
              <a:rPr lang="sk-SK" dirty="0" err="1"/>
              <a:t>types</a:t>
            </a:r>
            <a:r>
              <a:rPr lang="sk-SK" dirty="0"/>
              <a:t> of </a:t>
            </a:r>
            <a:r>
              <a:rPr lang="sk-SK" dirty="0" err="1"/>
              <a:t>bread</a:t>
            </a:r>
            <a:endParaRPr lang="sk-SK" dirty="0"/>
          </a:p>
          <a:p>
            <a:pPr marL="228600" indent="0">
              <a:buNone/>
            </a:pPr>
            <a:r>
              <a:rPr lang="sk-SK" dirty="0"/>
              <a:t>Laptop</a:t>
            </a:r>
          </a:p>
          <a:p>
            <a:pPr marL="228600" indent="0">
              <a:buNone/>
            </a:pPr>
            <a:r>
              <a:rPr lang="sk-SK" dirty="0"/>
              <a:t>Internet</a:t>
            </a:r>
          </a:p>
          <a:p>
            <a:pPr marL="228600" indent="0">
              <a:buNone/>
            </a:pPr>
            <a:r>
              <a:rPr lang="sk-SK" dirty="0" err="1"/>
              <a:t>Worksheet</a:t>
            </a:r>
            <a:endParaRPr lang="sk-SK" dirty="0"/>
          </a:p>
          <a:p>
            <a:pPr marL="228600" indent="0">
              <a:buNone/>
            </a:pPr>
            <a:r>
              <a:rPr lang="sk-SK" dirty="0" err="1"/>
              <a:t>Pen</a:t>
            </a:r>
            <a:r>
              <a:rPr lang="sk-SK" dirty="0"/>
              <a:t> / </a:t>
            </a:r>
            <a:r>
              <a:rPr lang="sk-SK" dirty="0" err="1"/>
              <a:t>pencil</a:t>
            </a:r>
            <a:endParaRPr lang="sk-SK" dirty="0"/>
          </a:p>
        </p:txBody>
      </p:sp>
      <p:pic>
        <p:nvPicPr>
          <p:cNvPr id="8" name="Obrázok 7" descr="Obrázok, na ktorom je text, vnútri, cesto, stôl&#10;&#10;Automaticky generovaný popis">
            <a:extLst>
              <a:ext uri="{FF2B5EF4-FFF2-40B4-BE49-F238E27FC236}">
                <a16:creationId xmlns:a16="http://schemas.microsoft.com/office/drawing/2014/main" id="{C31E440F-B087-24E9-3306-69FDB59BC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061" y="822121"/>
            <a:ext cx="4728702" cy="3078760"/>
          </a:xfrm>
          <a:prstGeom prst="rect">
            <a:avLst/>
          </a:prstGeom>
        </p:spPr>
      </p:pic>
      <p:pic>
        <p:nvPicPr>
          <p:cNvPr id="10" name="Obrázok 9" descr="Obrázok, na ktorom je jedlo, sendvič, chlieb, malé občerstvenie&#10;&#10;Automaticky generovaný popis">
            <a:extLst>
              <a:ext uri="{FF2B5EF4-FFF2-40B4-BE49-F238E27FC236}">
                <a16:creationId xmlns:a16="http://schemas.microsoft.com/office/drawing/2014/main" id="{CE599104-231F-773A-DB19-6D43E44969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27"/>
          <a:stretch/>
        </p:blipFill>
        <p:spPr>
          <a:xfrm>
            <a:off x="5629013" y="3572638"/>
            <a:ext cx="3167074" cy="2604323"/>
          </a:xfrm>
          <a:prstGeom prst="rect">
            <a:avLst/>
          </a:prstGeom>
        </p:spPr>
      </p:pic>
      <p:pic>
        <p:nvPicPr>
          <p:cNvPr id="6" name="Obrázok 5" descr="Obrázok, na ktorom je text&#10;&#10;Automaticky generovaný popis">
            <a:extLst>
              <a:ext uri="{FF2B5EF4-FFF2-40B4-BE49-F238E27FC236}">
                <a16:creationId xmlns:a16="http://schemas.microsoft.com/office/drawing/2014/main" id="{EC689A85-6EB2-0C2F-2CCB-26941B2B0F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334" y="2006600"/>
            <a:ext cx="2122465" cy="353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52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A39366EB-BDEF-AEF1-0765-EACB910F9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/>
              <a:t>Where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bread</a:t>
            </a:r>
            <a:r>
              <a:rPr lang="sk-SK" dirty="0"/>
              <a:t> </a:t>
            </a:r>
            <a:r>
              <a:rPr lang="sk-SK" dirty="0" err="1"/>
              <a:t>from</a:t>
            </a:r>
            <a:r>
              <a:rPr lang="sk-SK" dirty="0"/>
              <a:t>?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D6861765-6D58-D598-2BDB-2EAF444F6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0">
              <a:buNone/>
            </a:pPr>
            <a:br>
              <a:rPr lang="sk-SK" dirty="0"/>
            </a:br>
            <a:r>
              <a:rPr lang="sk-SK" dirty="0"/>
              <a:t>1. </a:t>
            </a:r>
            <a:r>
              <a:rPr lang="sk-SK" sz="2800" dirty="0" err="1">
                <a:effectLst/>
              </a:rPr>
              <a:t>Bakery</a:t>
            </a:r>
            <a:r>
              <a:rPr lang="sk-SK" sz="2800" dirty="0">
                <a:effectLst/>
              </a:rPr>
              <a:t> </a:t>
            </a:r>
            <a:r>
              <a:rPr lang="sk-SK" sz="2800" dirty="0" err="1">
                <a:effectLst/>
              </a:rPr>
              <a:t>round</a:t>
            </a:r>
            <a:r>
              <a:rPr lang="sk-SK" sz="2800" dirty="0">
                <a:effectLst/>
              </a:rPr>
              <a:t> </a:t>
            </a:r>
            <a:r>
              <a:rPr lang="sk-SK" sz="2800" dirty="0" err="1">
                <a:effectLst/>
              </a:rPr>
              <a:t>the</a:t>
            </a:r>
            <a:r>
              <a:rPr lang="sk-SK" sz="2800" dirty="0">
                <a:effectLst/>
              </a:rPr>
              <a:t> </a:t>
            </a:r>
            <a:r>
              <a:rPr lang="sk-SK" sz="2800" dirty="0" err="1">
                <a:effectLst/>
              </a:rPr>
              <a:t>corner</a:t>
            </a:r>
            <a:r>
              <a:rPr lang="sk-SK" sz="2800" dirty="0">
                <a:effectLst/>
              </a:rPr>
              <a:t> – in </a:t>
            </a:r>
            <a:r>
              <a:rPr lang="sk-SK" sz="2800" dirty="0" err="1">
                <a:effectLst/>
              </a:rPr>
              <a:t>your</a:t>
            </a:r>
            <a:r>
              <a:rPr lang="sk-SK" sz="2800" dirty="0">
                <a:effectLst/>
              </a:rPr>
              <a:t> </a:t>
            </a:r>
            <a:r>
              <a:rPr lang="sk-SK" sz="2800" dirty="0" err="1">
                <a:effectLst/>
              </a:rPr>
              <a:t>own</a:t>
            </a:r>
            <a:r>
              <a:rPr lang="sk-SK" sz="2800" dirty="0">
                <a:effectLst/>
              </a:rPr>
              <a:t> </a:t>
            </a:r>
            <a:r>
              <a:rPr lang="sk-SK" sz="2800" dirty="0" err="1">
                <a:effectLst/>
              </a:rPr>
              <a:t>bag</a:t>
            </a:r>
            <a:endParaRPr lang="sk-SK" sz="2800" dirty="0">
              <a:effectLst/>
            </a:endParaRPr>
          </a:p>
          <a:p>
            <a:pPr marL="228600" indent="0">
              <a:buNone/>
            </a:pPr>
            <a:r>
              <a:rPr lang="sk-SK" dirty="0"/>
              <a:t>2. </a:t>
            </a:r>
            <a:r>
              <a:rPr lang="sk-SK" sz="2800" dirty="0">
                <a:effectLst/>
              </a:rPr>
              <a:t>Slovak </a:t>
            </a:r>
            <a:r>
              <a:rPr lang="sk-SK" sz="2800" dirty="0" err="1">
                <a:effectLst/>
              </a:rPr>
              <a:t>food</a:t>
            </a:r>
            <a:r>
              <a:rPr lang="sk-SK" sz="2800" dirty="0">
                <a:effectLst/>
              </a:rPr>
              <a:t> </a:t>
            </a:r>
            <a:r>
              <a:rPr lang="sk-SK" sz="2800" dirty="0" err="1">
                <a:effectLst/>
              </a:rPr>
              <a:t>Factory</a:t>
            </a:r>
            <a:r>
              <a:rPr lang="sk-SK" sz="2800" dirty="0">
                <a:effectLst/>
              </a:rPr>
              <a:t> </a:t>
            </a:r>
            <a:r>
              <a:rPr lang="sk-SK" sz="2800" dirty="0" err="1">
                <a:effectLst/>
              </a:rPr>
              <a:t>Topec</a:t>
            </a:r>
            <a:r>
              <a:rPr lang="sk-SK" sz="2800" dirty="0">
                <a:effectLst/>
              </a:rPr>
              <a:t> - in a </a:t>
            </a:r>
            <a:r>
              <a:rPr lang="sk-SK" sz="2800" dirty="0" err="1">
                <a:effectLst/>
              </a:rPr>
              <a:t>paper</a:t>
            </a:r>
            <a:r>
              <a:rPr lang="sk-SK" sz="2800" dirty="0">
                <a:effectLst/>
              </a:rPr>
              <a:t> </a:t>
            </a:r>
            <a:r>
              <a:rPr lang="sk-SK" sz="2800" dirty="0" err="1">
                <a:effectLst/>
              </a:rPr>
              <a:t>sack</a:t>
            </a:r>
            <a:endParaRPr lang="sk-SK" sz="2800" dirty="0">
              <a:effectLst/>
            </a:endParaRPr>
          </a:p>
          <a:p>
            <a:pPr marL="228600" indent="0">
              <a:buNone/>
            </a:pPr>
            <a:r>
              <a:rPr lang="sk-SK" dirty="0"/>
              <a:t>3. </a:t>
            </a:r>
            <a:r>
              <a:rPr lang="sk-SK" dirty="0" err="1"/>
              <a:t>Packed</a:t>
            </a:r>
            <a:r>
              <a:rPr lang="sk-SK" dirty="0"/>
              <a:t> </a:t>
            </a:r>
            <a:r>
              <a:rPr lang="sk-SK" dirty="0" err="1"/>
              <a:t>bread</a:t>
            </a:r>
            <a:r>
              <a:rPr lang="sk-SK" dirty="0"/>
              <a:t> </a:t>
            </a:r>
            <a:r>
              <a:rPr lang="sk-SK" dirty="0" err="1"/>
              <a:t>from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sz="2800" dirty="0">
                <a:effectLst/>
              </a:rPr>
              <a:t>supermarket - in a </a:t>
            </a:r>
            <a:r>
              <a:rPr lang="sk-SK" sz="2800" dirty="0" err="1">
                <a:effectLst/>
              </a:rPr>
              <a:t>plastic</a:t>
            </a:r>
            <a:r>
              <a:rPr lang="sk-SK" sz="2800" dirty="0">
                <a:effectLst/>
              </a:rPr>
              <a:t> </a:t>
            </a:r>
            <a:r>
              <a:rPr lang="sk-SK" sz="2800" dirty="0" err="1">
                <a:effectLst/>
              </a:rPr>
              <a:t>cover</a:t>
            </a:r>
            <a:r>
              <a:rPr lang="sk-SK" sz="2800" dirty="0">
                <a:effectLst/>
              </a:rPr>
              <a:t> </a:t>
            </a:r>
            <a:br>
              <a:rPr lang="sk-SK" sz="2800" dirty="0">
                <a:effectLst/>
              </a:rPr>
            </a:br>
            <a:r>
              <a:rPr lang="sk-SK" sz="2800" dirty="0">
                <a:effectLst/>
              </a:rPr>
              <a:t>    </a:t>
            </a:r>
            <a:r>
              <a:rPr lang="sk-SK" sz="2800" dirty="0" err="1">
                <a:effectLst/>
              </a:rPr>
              <a:t>from</a:t>
            </a:r>
            <a:r>
              <a:rPr lang="sk-SK" sz="2800" dirty="0">
                <a:effectLst/>
              </a:rPr>
              <a:t> </a:t>
            </a:r>
            <a:r>
              <a:rPr lang="sk-SK" sz="2800" dirty="0" err="1">
                <a:effectLst/>
              </a:rPr>
              <a:t>Germany</a:t>
            </a:r>
            <a:endParaRPr lang="sk-SK" sz="2800" dirty="0">
              <a:effectLst/>
            </a:endParaRPr>
          </a:p>
          <a:p>
            <a:pPr marL="228600" indent="0">
              <a:buNone/>
            </a:pPr>
            <a:r>
              <a:rPr lang="sk-SK" sz="2800" dirty="0">
                <a:effectLst/>
              </a:rPr>
              <a:t>4. </a:t>
            </a:r>
            <a:r>
              <a:rPr lang="sk-SK" sz="2800" dirty="0" err="1">
                <a:effectLst/>
              </a:rPr>
              <a:t>Frozen</a:t>
            </a:r>
            <a:r>
              <a:rPr lang="sk-SK" sz="2800" dirty="0">
                <a:effectLst/>
              </a:rPr>
              <a:t> </a:t>
            </a:r>
            <a:r>
              <a:rPr lang="sk-SK" sz="2800" dirty="0" err="1">
                <a:effectLst/>
              </a:rPr>
              <a:t>bread</a:t>
            </a:r>
            <a:r>
              <a:rPr lang="sk-SK" sz="2800" dirty="0">
                <a:effectLst/>
              </a:rPr>
              <a:t> in a </a:t>
            </a:r>
            <a:r>
              <a:rPr lang="sk-SK" sz="2800" dirty="0" err="1">
                <a:effectLst/>
              </a:rPr>
              <a:t>plastic</a:t>
            </a:r>
            <a:r>
              <a:rPr lang="sk-SK" sz="2800" dirty="0">
                <a:effectLst/>
              </a:rPr>
              <a:t> box </a:t>
            </a:r>
            <a:r>
              <a:rPr lang="sk-SK" sz="2800" dirty="0" err="1">
                <a:effectLst/>
              </a:rPr>
              <a:t>from</a:t>
            </a:r>
            <a:r>
              <a:rPr lang="sk-SK" sz="2800" dirty="0">
                <a:effectLst/>
              </a:rPr>
              <a:t> </a:t>
            </a:r>
            <a:r>
              <a:rPr lang="sk-SK" sz="2800" dirty="0" err="1">
                <a:effectLst/>
              </a:rPr>
              <a:t>the</a:t>
            </a:r>
            <a:r>
              <a:rPr lang="sk-SK" sz="2800" dirty="0">
                <a:effectLst/>
              </a:rPr>
              <a:t> USA</a:t>
            </a:r>
            <a:endParaRPr lang="sk-SK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98603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ľka 4">
            <a:extLst>
              <a:ext uri="{FF2B5EF4-FFF2-40B4-BE49-F238E27FC236}">
                <a16:creationId xmlns:a16="http://schemas.microsoft.com/office/drawing/2014/main" id="{49A35D0E-A4E7-E04C-39D5-BD4BF5BC22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624072"/>
              </p:ext>
            </p:extLst>
          </p:nvPr>
        </p:nvGraphicFramePr>
        <p:xfrm>
          <a:off x="838199" y="1788595"/>
          <a:ext cx="10571018" cy="29643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3914">
                  <a:extLst>
                    <a:ext uri="{9D8B030D-6E8A-4147-A177-3AD203B41FA5}">
                      <a16:colId xmlns:a16="http://schemas.microsoft.com/office/drawing/2014/main" val="1017098556"/>
                    </a:ext>
                  </a:extLst>
                </a:gridCol>
                <a:gridCol w="1600901">
                  <a:extLst>
                    <a:ext uri="{9D8B030D-6E8A-4147-A177-3AD203B41FA5}">
                      <a16:colId xmlns:a16="http://schemas.microsoft.com/office/drawing/2014/main" val="3985733309"/>
                    </a:ext>
                  </a:extLst>
                </a:gridCol>
                <a:gridCol w="1628154">
                  <a:extLst>
                    <a:ext uri="{9D8B030D-6E8A-4147-A177-3AD203B41FA5}">
                      <a16:colId xmlns:a16="http://schemas.microsoft.com/office/drawing/2014/main" val="218640312"/>
                    </a:ext>
                  </a:extLst>
                </a:gridCol>
                <a:gridCol w="1589050">
                  <a:extLst>
                    <a:ext uri="{9D8B030D-6E8A-4147-A177-3AD203B41FA5}">
                      <a16:colId xmlns:a16="http://schemas.microsoft.com/office/drawing/2014/main" val="1257880220"/>
                    </a:ext>
                  </a:extLst>
                </a:gridCol>
                <a:gridCol w="1514397">
                  <a:extLst>
                    <a:ext uri="{9D8B030D-6E8A-4147-A177-3AD203B41FA5}">
                      <a16:colId xmlns:a16="http://schemas.microsoft.com/office/drawing/2014/main" val="3120522788"/>
                    </a:ext>
                  </a:extLst>
                </a:gridCol>
                <a:gridCol w="1344945">
                  <a:extLst>
                    <a:ext uri="{9D8B030D-6E8A-4147-A177-3AD203B41FA5}">
                      <a16:colId xmlns:a16="http://schemas.microsoft.com/office/drawing/2014/main" val="1154000034"/>
                    </a:ext>
                  </a:extLst>
                </a:gridCol>
                <a:gridCol w="1509657">
                  <a:extLst>
                    <a:ext uri="{9D8B030D-6E8A-4147-A177-3AD203B41FA5}">
                      <a16:colId xmlns:a16="http://schemas.microsoft.com/office/drawing/2014/main" val="1177798372"/>
                    </a:ext>
                  </a:extLst>
                </a:gridCol>
              </a:tblGrid>
              <a:tr h="12110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dirty="0">
                          <a:effectLst/>
                        </a:rPr>
                        <a:t>Group / </a:t>
                      </a:r>
                      <a:r>
                        <a:rPr lang="sk-SK" sz="1600" dirty="0" err="1">
                          <a:effectLst/>
                        </a:rPr>
                        <a:t>Bread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dirty="0">
                          <a:effectLst/>
                        </a:rPr>
                        <a:t>Country or </a:t>
                      </a:r>
                      <a:r>
                        <a:rPr lang="sk-SK" sz="1600" dirty="0" err="1">
                          <a:effectLst/>
                        </a:rPr>
                        <a:t>place</a:t>
                      </a:r>
                      <a:r>
                        <a:rPr lang="sk-SK" sz="1600" dirty="0">
                          <a:effectLst/>
                        </a:rPr>
                        <a:t> of </a:t>
                      </a:r>
                      <a:r>
                        <a:rPr lang="sk-SK" sz="1600" dirty="0" err="1">
                          <a:effectLst/>
                        </a:rPr>
                        <a:t>origin</a:t>
                      </a:r>
                      <a:br>
                        <a:rPr lang="sk-SK" sz="1600" dirty="0">
                          <a:effectLst/>
                        </a:rPr>
                      </a:b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dirty="0" err="1">
                          <a:effectLst/>
                        </a:rPr>
                        <a:t>Distance</a:t>
                      </a:r>
                      <a:br>
                        <a:rPr lang="sk-SK" sz="1600" dirty="0">
                          <a:effectLst/>
                        </a:rPr>
                      </a:br>
                      <a:r>
                        <a:rPr lang="sk-SK" sz="1600" dirty="0">
                          <a:effectLst/>
                        </a:rPr>
                        <a:t> in km</a:t>
                      </a:r>
                      <a:r>
                        <a:rPr lang="en-GB" sz="1600" dirty="0">
                          <a:effectLst/>
                        </a:rPr>
                        <a:t> from the producer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dirty="0" err="1">
                          <a:effectLst/>
                        </a:rPr>
                        <a:t>Food</a:t>
                      </a:r>
                      <a:r>
                        <a:rPr lang="sk-SK" sz="1600" dirty="0">
                          <a:effectLst/>
                        </a:rPr>
                        <a:t> </a:t>
                      </a:r>
                      <a:r>
                        <a:rPr lang="sk-SK" sz="1600" dirty="0" err="1">
                          <a:effectLst/>
                        </a:rPr>
                        <a:t>additives</a:t>
                      </a:r>
                      <a:r>
                        <a:rPr lang="sk-SK" sz="1600" dirty="0">
                          <a:effectLst/>
                        </a:rPr>
                        <a:t> (E111, E124, E132, E300)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k-SK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dirty="0" err="1">
                          <a:effectLst/>
                        </a:rPr>
                        <a:t>Cover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dirty="0" err="1">
                          <a:effectLst/>
                        </a:rPr>
                        <a:t>Price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dirty="0">
                          <a:effectLst/>
                        </a:rPr>
                        <a:t>Taste and </a:t>
                      </a:r>
                      <a:r>
                        <a:rPr lang="sk-SK" sz="1600" dirty="0" err="1">
                          <a:effectLst/>
                        </a:rPr>
                        <a:t>smell</a:t>
                      </a:r>
                      <a:r>
                        <a:rPr lang="sk-SK" sz="1600" dirty="0">
                          <a:effectLst/>
                        </a:rPr>
                        <a:t> </a:t>
                      </a:r>
                      <a:r>
                        <a:rPr lang="en-GB" sz="1600" dirty="0">
                          <a:effectLst/>
                        </a:rPr>
                        <a:t>*</a:t>
                      </a:r>
                      <a:br>
                        <a:rPr lang="sk-SK" sz="1600" dirty="0">
                          <a:effectLst/>
                        </a:rPr>
                      </a:br>
                      <a:r>
                        <a:rPr lang="sk-SK" sz="1600" dirty="0">
                          <a:effectLst/>
                        </a:rPr>
                        <a:t>(1 - 4)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0651732"/>
                  </a:ext>
                </a:extLst>
              </a:tr>
              <a:tr h="4138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dirty="0">
                          <a:effectLst/>
                        </a:rPr>
                        <a:t>1.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0641934"/>
                  </a:ext>
                </a:extLst>
              </a:tr>
              <a:tr h="4138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dirty="0">
                          <a:effectLst/>
                        </a:rPr>
                        <a:t>2.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1438875"/>
                  </a:ext>
                </a:extLst>
              </a:tr>
              <a:tr h="4138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dirty="0">
                          <a:effectLst/>
                        </a:rPr>
                        <a:t>3. 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2274796"/>
                  </a:ext>
                </a:extLst>
              </a:tr>
              <a:tr h="4138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dirty="0">
                          <a:effectLst/>
                        </a:rPr>
                        <a:t> 4.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116097"/>
                  </a:ext>
                </a:extLst>
              </a:tr>
            </a:tbl>
          </a:graphicData>
        </a:graphic>
      </p:graphicFrame>
      <p:sp>
        <p:nvSpPr>
          <p:cNvPr id="7" name="Nadpis 6">
            <a:extLst>
              <a:ext uri="{FF2B5EF4-FFF2-40B4-BE49-F238E27FC236}">
                <a16:creationId xmlns:a16="http://schemas.microsoft.com/office/drawing/2014/main" id="{60ED4B1A-BC07-6EA6-3B76-8C24DF639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Fill</a:t>
            </a:r>
            <a:r>
              <a:rPr lang="sk-SK" dirty="0"/>
              <a:t> in </a:t>
            </a:r>
            <a:r>
              <a:rPr lang="sk-SK" dirty="0" err="1"/>
              <a:t>the</a:t>
            </a:r>
            <a:r>
              <a:rPr lang="sk-SK" dirty="0"/>
              <a:t> table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1FBA7D0B-6CD3-EF79-9269-21CF13A5EC48}"/>
              </a:ext>
            </a:extLst>
          </p:cNvPr>
          <p:cNvSpPr txBox="1"/>
          <p:nvPr/>
        </p:nvSpPr>
        <p:spPr>
          <a:xfrm>
            <a:off x="720438" y="4830620"/>
            <a:ext cx="9669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k-SK" dirty="0"/>
              <a:t>ICT expert </a:t>
            </a:r>
            <a:r>
              <a:rPr lang="sk-SK" dirty="0" err="1"/>
              <a:t>finds</a:t>
            </a:r>
            <a:r>
              <a:rPr lang="sk-SK" dirty="0"/>
              <a:t> </a:t>
            </a:r>
            <a:r>
              <a:rPr lang="sk-SK" dirty="0" err="1"/>
              <a:t>out</a:t>
            </a:r>
            <a:r>
              <a:rPr lang="sk-SK" dirty="0"/>
              <a:t> </a:t>
            </a:r>
            <a:r>
              <a:rPr lang="sk-SK" dirty="0" err="1"/>
              <a:t>distance</a:t>
            </a:r>
            <a:r>
              <a:rPr lang="sk-SK" dirty="0"/>
              <a:t> </a:t>
            </a:r>
            <a:r>
              <a:rPr lang="sk-SK" dirty="0" err="1"/>
              <a:t>from</a:t>
            </a:r>
            <a:r>
              <a:rPr lang="sk-SK" dirty="0"/>
              <a:t> </a:t>
            </a:r>
            <a:r>
              <a:rPr lang="sk-SK" dirty="0" err="1"/>
              <a:t>producer</a:t>
            </a:r>
            <a:r>
              <a:rPr lang="sk-SK" dirty="0"/>
              <a:t> to </a:t>
            </a:r>
            <a:r>
              <a:rPr lang="sk-SK" dirty="0" err="1"/>
              <a:t>customer</a:t>
            </a:r>
            <a:r>
              <a:rPr lang="sk-SK" dirty="0"/>
              <a:t> on </a:t>
            </a:r>
            <a:r>
              <a:rPr lang="sk-SK" dirty="0" err="1"/>
              <a:t>the</a:t>
            </a:r>
            <a:r>
              <a:rPr lang="sk-SK" dirty="0"/>
              <a:t> Internet.</a:t>
            </a:r>
          </a:p>
          <a:p>
            <a:pPr marL="285750" indent="-285750">
              <a:buFontTx/>
              <a:buChar char="-"/>
            </a:pPr>
            <a:r>
              <a:rPr lang="sk-SK" dirty="0" err="1"/>
              <a:t>Chemistry</a:t>
            </a:r>
            <a:r>
              <a:rPr lang="sk-SK" dirty="0"/>
              <a:t> expert </a:t>
            </a:r>
            <a:r>
              <a:rPr lang="sk-SK" dirty="0" err="1"/>
              <a:t>finds</a:t>
            </a:r>
            <a:r>
              <a:rPr lang="sk-SK" dirty="0"/>
              <a:t> </a:t>
            </a:r>
            <a:r>
              <a:rPr lang="sk-SK" dirty="0" err="1"/>
              <a:t>out</a:t>
            </a:r>
            <a:r>
              <a:rPr lang="sk-SK" dirty="0"/>
              <a:t> </a:t>
            </a:r>
            <a:r>
              <a:rPr lang="sk-SK" dirty="0" err="1"/>
              <a:t>food</a:t>
            </a:r>
            <a:r>
              <a:rPr lang="sk-SK" dirty="0"/>
              <a:t> </a:t>
            </a:r>
            <a:r>
              <a:rPr lang="sk-SK" dirty="0" err="1"/>
              <a:t>additives</a:t>
            </a:r>
            <a:r>
              <a:rPr lang="sk-SK" dirty="0"/>
              <a:t> and </a:t>
            </a:r>
            <a:r>
              <a:rPr lang="sk-SK" dirty="0" err="1"/>
              <a:t>cover</a:t>
            </a:r>
            <a:r>
              <a:rPr lang="sk-SK" dirty="0"/>
              <a:t>.</a:t>
            </a:r>
          </a:p>
          <a:p>
            <a:pPr marL="285750" indent="-285750">
              <a:buFontTx/>
              <a:buChar char="-"/>
            </a:pPr>
            <a:r>
              <a:rPr lang="sk-SK" dirty="0" err="1"/>
              <a:t>Economy</a:t>
            </a:r>
            <a:r>
              <a:rPr lang="sk-SK" dirty="0"/>
              <a:t> expert </a:t>
            </a:r>
            <a:r>
              <a:rPr lang="sk-SK" dirty="0" err="1"/>
              <a:t>finds</a:t>
            </a:r>
            <a:r>
              <a:rPr lang="sk-SK" dirty="0"/>
              <a:t> </a:t>
            </a:r>
            <a:r>
              <a:rPr lang="sk-SK" dirty="0" err="1"/>
              <a:t>out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price</a:t>
            </a:r>
            <a:r>
              <a:rPr lang="sk-SK" dirty="0"/>
              <a:t>.</a:t>
            </a:r>
          </a:p>
          <a:p>
            <a:pPr marL="285750" indent="-285750">
              <a:buFontTx/>
              <a:buChar char="-"/>
            </a:pPr>
            <a:r>
              <a:rPr lang="sk-SK" dirty="0" err="1"/>
              <a:t>Presenter</a:t>
            </a:r>
            <a:r>
              <a:rPr lang="sk-SK" dirty="0"/>
              <a:t> </a:t>
            </a:r>
            <a:r>
              <a:rPr lang="sk-SK" dirty="0" err="1"/>
              <a:t>will</a:t>
            </a:r>
            <a:r>
              <a:rPr lang="sk-SK" dirty="0"/>
              <a:t> </a:t>
            </a:r>
            <a:r>
              <a:rPr lang="sk-SK" dirty="0" err="1"/>
              <a:t>publish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results</a:t>
            </a:r>
            <a:r>
              <a:rPr lang="sk-SK" dirty="0"/>
              <a:t> of </a:t>
            </a:r>
            <a:r>
              <a:rPr lang="sk-SK" dirty="0" err="1"/>
              <a:t>their</a:t>
            </a:r>
            <a:r>
              <a:rPr lang="sk-SK" dirty="0"/>
              <a:t> </a:t>
            </a:r>
            <a:r>
              <a:rPr lang="sk-SK" dirty="0" err="1"/>
              <a:t>research</a:t>
            </a:r>
            <a:r>
              <a:rPr lang="sk-S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2855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12F96-B6A3-BB6E-9986-C68B51194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Conclusion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0E8403E-359E-E567-6CC7-033580E3A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0">
              <a:buNone/>
            </a:pPr>
            <a:r>
              <a:rPr lang="sk-SK" dirty="0"/>
              <a:t>1. </a:t>
            </a:r>
            <a:r>
              <a:rPr lang="sk-SK" dirty="0" err="1"/>
              <a:t>Environmental</a:t>
            </a:r>
            <a:r>
              <a:rPr lang="sk-SK" dirty="0"/>
              <a:t> </a:t>
            </a:r>
            <a:r>
              <a:rPr lang="sk-SK" dirty="0" err="1"/>
              <a:t>impact</a:t>
            </a:r>
            <a:r>
              <a:rPr lang="sk-SK" dirty="0"/>
              <a:t>  - </a:t>
            </a:r>
            <a:r>
              <a:rPr lang="sk-SK" dirty="0" err="1"/>
              <a:t>distance</a:t>
            </a:r>
            <a:r>
              <a:rPr lang="sk-SK" dirty="0"/>
              <a:t> and transport, </a:t>
            </a:r>
            <a:r>
              <a:rPr lang="sk-SK" dirty="0" err="1"/>
              <a:t>cover</a:t>
            </a:r>
            <a:r>
              <a:rPr lang="sk-SK" dirty="0"/>
              <a:t> – </a:t>
            </a:r>
            <a:br>
              <a:rPr lang="sk-SK" dirty="0"/>
            </a:br>
            <a:r>
              <a:rPr lang="sk-SK" dirty="0"/>
              <a:t>                                                 </a:t>
            </a:r>
            <a:r>
              <a:rPr lang="sk-SK" dirty="0" err="1"/>
              <a:t>waste</a:t>
            </a:r>
            <a:endParaRPr lang="sk-SK" dirty="0"/>
          </a:p>
          <a:p>
            <a:pPr marL="228600" indent="0">
              <a:buNone/>
            </a:pPr>
            <a:r>
              <a:rPr lang="sk-SK" dirty="0"/>
              <a:t>2. </a:t>
            </a:r>
            <a:r>
              <a:rPr lang="sk-SK" dirty="0" err="1"/>
              <a:t>Economical</a:t>
            </a:r>
            <a:r>
              <a:rPr lang="sk-SK" dirty="0"/>
              <a:t> </a:t>
            </a:r>
            <a:r>
              <a:rPr lang="sk-SK" dirty="0" err="1"/>
              <a:t>impact</a:t>
            </a:r>
            <a:r>
              <a:rPr lang="sk-SK" dirty="0"/>
              <a:t>  - </a:t>
            </a:r>
            <a:r>
              <a:rPr lang="sk-SK" dirty="0" err="1"/>
              <a:t>support</a:t>
            </a:r>
            <a:r>
              <a:rPr lang="sk-SK" dirty="0"/>
              <a:t> of Slovak </a:t>
            </a:r>
            <a:r>
              <a:rPr lang="sk-SK" dirty="0" err="1"/>
              <a:t>economy</a:t>
            </a:r>
            <a:r>
              <a:rPr lang="sk-SK" dirty="0"/>
              <a:t>, </a:t>
            </a:r>
            <a:r>
              <a:rPr lang="sk-SK" dirty="0" err="1"/>
              <a:t>price</a:t>
            </a:r>
            <a:r>
              <a:rPr lang="sk-SK" dirty="0"/>
              <a:t> of  </a:t>
            </a:r>
            <a:br>
              <a:rPr lang="sk-SK" dirty="0"/>
            </a:br>
            <a:r>
              <a:rPr lang="sk-SK" dirty="0"/>
              <a:t>                                            transport</a:t>
            </a:r>
          </a:p>
          <a:p>
            <a:pPr marL="228600" indent="0">
              <a:buNone/>
            </a:pPr>
            <a:r>
              <a:rPr lang="sk-SK" dirty="0"/>
              <a:t>3. Health </a:t>
            </a:r>
            <a:r>
              <a:rPr lang="sk-SK" dirty="0" err="1"/>
              <a:t>impact</a:t>
            </a:r>
            <a:r>
              <a:rPr lang="sk-SK" dirty="0"/>
              <a:t> – </a:t>
            </a:r>
            <a:r>
              <a:rPr lang="sk-SK" dirty="0" err="1"/>
              <a:t>quality</a:t>
            </a:r>
            <a:r>
              <a:rPr lang="sk-SK" dirty="0"/>
              <a:t> and </a:t>
            </a:r>
            <a:r>
              <a:rPr lang="sk-SK" dirty="0" err="1"/>
              <a:t>additives</a:t>
            </a:r>
            <a:r>
              <a:rPr lang="sk-SK" dirty="0"/>
              <a:t>, </a:t>
            </a:r>
            <a:r>
              <a:rPr lang="sk-SK" dirty="0" err="1"/>
              <a:t>ingrediences</a:t>
            </a:r>
            <a:endParaRPr lang="sk-SK" dirty="0"/>
          </a:p>
          <a:p>
            <a:pPr marL="228600" indent="0">
              <a:buNone/>
            </a:pPr>
            <a:r>
              <a:rPr lang="sk-SK" dirty="0"/>
              <a:t>4. </a:t>
            </a:r>
            <a:r>
              <a:rPr lang="sk-SK" dirty="0" err="1"/>
              <a:t>Final</a:t>
            </a:r>
            <a:r>
              <a:rPr lang="sk-SK" dirty="0"/>
              <a:t> </a:t>
            </a:r>
            <a:r>
              <a:rPr lang="sk-SK" dirty="0" err="1"/>
              <a:t>tasting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14478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0B1A1B-A9FB-18D5-D5FD-5B7BF767B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Activity</a:t>
            </a:r>
            <a:r>
              <a:rPr lang="sk-SK" dirty="0"/>
              <a:t> 2: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531B898-F641-E1FB-B28C-6BB5B0726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Design a </a:t>
            </a:r>
            <a:r>
              <a:rPr lang="sk-SK" dirty="0" err="1"/>
              <a:t>bread</a:t>
            </a:r>
            <a:r>
              <a:rPr lang="sk-SK" dirty="0"/>
              <a:t> </a:t>
            </a:r>
            <a:r>
              <a:rPr lang="sk-SK" dirty="0" err="1"/>
              <a:t>container</a:t>
            </a:r>
            <a:endParaRPr lang="sk-SK" dirty="0"/>
          </a:p>
          <a:p>
            <a:r>
              <a:rPr lang="sk-SK" dirty="0" err="1"/>
              <a:t>Criterias</a:t>
            </a:r>
            <a:r>
              <a:rPr lang="sk-SK" dirty="0"/>
              <a:t>: </a:t>
            </a:r>
            <a:r>
              <a:rPr lang="sk-SK" dirty="0" err="1"/>
              <a:t>cheap</a:t>
            </a:r>
            <a:r>
              <a:rPr lang="sk-SK" dirty="0"/>
              <a:t>, </a:t>
            </a:r>
            <a:r>
              <a:rPr lang="sk-SK" dirty="0" err="1"/>
              <a:t>keep</a:t>
            </a:r>
            <a:r>
              <a:rPr lang="sk-SK" dirty="0"/>
              <a:t> </a:t>
            </a:r>
            <a:r>
              <a:rPr lang="sk-SK" dirty="0" err="1"/>
              <a:t>bread</a:t>
            </a:r>
            <a:r>
              <a:rPr lang="sk-SK" dirty="0"/>
              <a:t> </a:t>
            </a:r>
            <a:r>
              <a:rPr lang="sk-SK" dirty="0" err="1"/>
              <a:t>fresh</a:t>
            </a:r>
            <a:r>
              <a:rPr lang="sk-SK" dirty="0"/>
              <a:t> and </a:t>
            </a:r>
            <a:r>
              <a:rPr lang="sk-SK" dirty="0" err="1"/>
              <a:t>crispy</a:t>
            </a:r>
            <a:r>
              <a:rPr lang="sk-SK" dirty="0"/>
              <a:t>, </a:t>
            </a:r>
            <a:br>
              <a:rPr lang="sk-SK" dirty="0"/>
            </a:br>
            <a:r>
              <a:rPr lang="sk-SK" dirty="0"/>
              <a:t>                  </a:t>
            </a:r>
            <a:r>
              <a:rPr lang="sk-SK" dirty="0" err="1"/>
              <a:t>environmental</a:t>
            </a:r>
            <a:r>
              <a:rPr lang="sk-SK" dirty="0"/>
              <a:t> </a:t>
            </a:r>
            <a:r>
              <a:rPr lang="sk-SK" dirty="0" err="1"/>
              <a:t>friendly</a:t>
            </a:r>
            <a:r>
              <a:rPr lang="sk-SK" dirty="0"/>
              <a:t>,</a:t>
            </a:r>
          </a:p>
          <a:p>
            <a:r>
              <a:rPr lang="sk-SK" dirty="0" err="1"/>
              <a:t>Blueprint</a:t>
            </a:r>
            <a:endParaRPr lang="sk-SK" dirty="0"/>
          </a:p>
          <a:p>
            <a:r>
              <a:rPr lang="sk-SK" dirty="0" err="1"/>
              <a:t>Material</a:t>
            </a:r>
            <a:r>
              <a:rPr lang="sk-SK" dirty="0"/>
              <a:t>: </a:t>
            </a:r>
            <a:r>
              <a:rPr lang="sk-SK" dirty="0" err="1"/>
              <a:t>cotton</a:t>
            </a:r>
            <a:r>
              <a:rPr lang="sk-SK" dirty="0"/>
              <a:t>, </a:t>
            </a:r>
            <a:r>
              <a:rPr lang="sk-SK" dirty="0" err="1"/>
              <a:t>linen</a:t>
            </a:r>
            <a:r>
              <a:rPr lang="sk-SK" dirty="0"/>
              <a:t>, </a:t>
            </a:r>
            <a:r>
              <a:rPr lang="sk-SK" dirty="0" err="1"/>
              <a:t>paper</a:t>
            </a:r>
            <a:r>
              <a:rPr lang="sk-SK" dirty="0"/>
              <a:t> – soft, </a:t>
            </a:r>
            <a:r>
              <a:rPr lang="sk-SK" dirty="0" err="1"/>
              <a:t>hard</a:t>
            </a:r>
            <a:r>
              <a:rPr lang="sk-SK" dirty="0"/>
              <a:t>, </a:t>
            </a:r>
            <a:r>
              <a:rPr lang="sk-SK" dirty="0" err="1"/>
              <a:t>scissors</a:t>
            </a:r>
            <a:r>
              <a:rPr lang="sk-SK" dirty="0"/>
              <a:t>, </a:t>
            </a:r>
            <a:r>
              <a:rPr lang="sk-SK" dirty="0" err="1"/>
              <a:t>pencils</a:t>
            </a:r>
            <a:r>
              <a:rPr lang="sk-SK" dirty="0"/>
              <a:t>, </a:t>
            </a:r>
            <a:br>
              <a:rPr lang="sk-SK" dirty="0"/>
            </a:br>
            <a:r>
              <a:rPr lang="sk-SK" dirty="0"/>
              <a:t>                 </a:t>
            </a:r>
            <a:r>
              <a:rPr lang="sk-SK" dirty="0" err="1"/>
              <a:t>ruler</a:t>
            </a:r>
            <a:r>
              <a:rPr lang="sk-SK" dirty="0"/>
              <a:t>, etc. 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6D0F3F45-D4C1-6A48-7974-C0A77F79EF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67" b="27455"/>
          <a:stretch/>
        </p:blipFill>
        <p:spPr>
          <a:xfrm>
            <a:off x="7885453" y="766544"/>
            <a:ext cx="3197352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9949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AnalogousFromLightSeedRightStep">
      <a:dk1>
        <a:srgbClr val="000000"/>
      </a:dk1>
      <a:lt1>
        <a:srgbClr val="FFFFFF"/>
      </a:lt1>
      <a:dk2>
        <a:srgbClr val="412524"/>
      </a:dk2>
      <a:lt2>
        <a:srgbClr val="E2E8E8"/>
      </a:lt2>
      <a:accent1>
        <a:srgbClr val="C69896"/>
      </a:accent1>
      <a:accent2>
        <a:srgbClr val="BA997F"/>
      </a:accent2>
      <a:accent3>
        <a:srgbClr val="AAA480"/>
      </a:accent3>
      <a:accent4>
        <a:srgbClr val="9BAA74"/>
      </a:accent4>
      <a:accent5>
        <a:srgbClr val="8FAC82"/>
      </a:accent5>
      <a:accent6>
        <a:srgbClr val="78B07E"/>
      </a:accent6>
      <a:hlink>
        <a:srgbClr val="568D8F"/>
      </a:hlink>
      <a:folHlink>
        <a:srgbClr val="7F7F7F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350</Words>
  <Application>Microsoft Office PowerPoint</Application>
  <PresentationFormat>Širokouhlá</PresentationFormat>
  <Paragraphs>87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7" baseType="lpstr">
      <vt:lpstr>Arial</vt:lpstr>
      <vt:lpstr>Avenir Next LT Pro</vt:lpstr>
      <vt:lpstr>Calibri</vt:lpstr>
      <vt:lpstr>Sabon Next LT</vt:lpstr>
      <vt:lpstr>Wingdings</vt:lpstr>
      <vt:lpstr>LuminousVTI</vt:lpstr>
      <vt:lpstr>STEMAction for the Future</vt:lpstr>
      <vt:lpstr>WELCOME TO SLOVAKIA </vt:lpstr>
      <vt:lpstr>Problem:</vt:lpstr>
      <vt:lpstr>Activity 1:</vt:lpstr>
      <vt:lpstr>Material</vt:lpstr>
      <vt:lpstr>Where is the bread from?</vt:lpstr>
      <vt:lpstr>Fill in the table</vt:lpstr>
      <vt:lpstr>Conclusion</vt:lpstr>
      <vt:lpstr>Activity 2:</vt:lpstr>
      <vt:lpstr>Assessment 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IN SLOVAKIA </dc:title>
  <dc:creator>NIKI Vat</dc:creator>
  <cp:lastModifiedBy>NIKI Vat</cp:lastModifiedBy>
  <cp:revision>1</cp:revision>
  <dcterms:created xsi:type="dcterms:W3CDTF">2022-11-02T11:36:17Z</dcterms:created>
  <dcterms:modified xsi:type="dcterms:W3CDTF">2022-11-21T12:15:39Z</dcterms:modified>
</cp:coreProperties>
</file>