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1205" y="3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4AF01-7053-4DF1-8977-3E0500B62B46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1F2D3-01BD-4F1B-8B26-548EFFA3717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370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1F2D3-01BD-4F1B-8B26-548EFFA3717E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6139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492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7417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83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8799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5887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431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70746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536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021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1490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06233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808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1765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655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247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044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45299-9F68-4B8B-981B-5EE316F9019B}" type="datetimeFigureOut">
              <a:rPr lang="sk-SK" smtClean="0"/>
              <a:t>13. 3. 2024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A73761-815D-4F4E-9359-728941A368A8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919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C50BC-570E-E8BD-212D-A523599BA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573" y="426165"/>
            <a:ext cx="4612754" cy="3841735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latin typeface="Castellar" panose="020A0402060406010301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latin typeface="Castellar" panose="020A0402060406010301" pitchFamily="18" charset="0"/>
                <a:cs typeface="Times New Roman" panose="02020603050405020304" pitchFamily="18" charset="0"/>
              </a:rPr>
            </a:br>
            <a:r>
              <a:rPr lang="sk-SK" sz="3600" b="1" dirty="0">
                <a:latin typeface="Castellar" panose="020A0402060406010301" pitchFamily="18" charset="0"/>
                <a:cs typeface="Times New Roman" panose="02020603050405020304" pitchFamily="18" charset="0"/>
              </a:rPr>
              <a:t/>
            </a:r>
            <a:br>
              <a:rPr lang="sk-SK" sz="3600" b="1" dirty="0">
                <a:latin typeface="Castellar" panose="020A0402060406010301" pitchFamily="18" charset="0"/>
                <a:cs typeface="Times New Roman" panose="02020603050405020304" pitchFamily="18" charset="0"/>
              </a:rPr>
            </a:br>
            <a:r>
              <a:rPr lang="sk-SK" sz="66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STEMAction</a:t>
            </a:r>
            <a:r>
              <a:rPr lang="sk-SK" sz="66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 </a:t>
            </a:r>
            <a:br>
              <a:rPr lang="sk-SK" sz="66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</a:br>
            <a:r>
              <a:rPr lang="sk-SK" sz="66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for</a:t>
            </a:r>
            <a:r>
              <a:rPr lang="sk-SK" sz="66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 </a:t>
            </a:r>
            <a:r>
              <a:rPr lang="sk-SK" sz="66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the</a:t>
            </a:r>
            <a:r>
              <a:rPr lang="sk-SK" sz="66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 </a:t>
            </a:r>
            <a:r>
              <a:rPr lang="sk-SK" sz="6600" b="1" dirty="0">
                <a:solidFill>
                  <a:srgbClr val="00B050"/>
                </a:solidFill>
                <a:latin typeface="Castellar" panose="020A0402060406010301" pitchFamily="18" charset="0"/>
                <a:cs typeface="Times New Roman" panose="02020603050405020304" pitchFamily="18" charset="0"/>
              </a:rPr>
              <a:t>Future</a:t>
            </a:r>
            <a:endParaRPr lang="sk-SK" sz="6600" b="1" dirty="0">
              <a:solidFill>
                <a:srgbClr val="00B050"/>
              </a:solidFill>
              <a:latin typeface="Castellar" panose="020A0402060406010301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 descr="Obrázok, na ktorom je kruh, grafika, kreslený obrázok, ilustrácia&#10;&#10;Automaticky generovaný popis">
            <a:extLst>
              <a:ext uri="{FF2B5EF4-FFF2-40B4-BE49-F238E27FC236}">
                <a16:creationId xmlns:a16="http://schemas.microsoft.com/office/drawing/2014/main" id="{A6A1A567-5CB4-5E65-5C0B-F090233353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t="6381" r="9055" b="1567"/>
          <a:stretch/>
        </p:blipFill>
        <p:spPr>
          <a:xfrm>
            <a:off x="1383464" y="568024"/>
            <a:ext cx="2965512" cy="2765466"/>
          </a:xfrm>
          <a:prstGeom prst="rect">
            <a:avLst/>
          </a:prstGeom>
        </p:spPr>
      </p:pic>
      <p:pic>
        <p:nvPicPr>
          <p:cNvPr id="3" name="Obrázok 2" descr="Obrázok, na ktorom je snímka obrazovky, text, elektrická modrá, modrá majorelle&#10;&#10;Automaticky generovaný popis">
            <a:extLst>
              <a:ext uri="{FF2B5EF4-FFF2-40B4-BE49-F238E27FC236}">
                <a16:creationId xmlns:a16="http://schemas.microsoft.com/office/drawing/2014/main" id="{08855EB1-13B7-5ED0-DAFC-3986A6C8E8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 b="12602"/>
          <a:stretch/>
        </p:blipFill>
        <p:spPr bwMode="auto">
          <a:xfrm>
            <a:off x="929675" y="3898540"/>
            <a:ext cx="4213521" cy="127524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6325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3CE253-5852-E37A-05AF-A59CB227C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89" y="195606"/>
            <a:ext cx="7943272" cy="1485900"/>
          </a:xfrm>
        </p:spPr>
        <p:txBody>
          <a:bodyPr>
            <a:normAutofit/>
          </a:bodyPr>
          <a:lstStyle/>
          <a:p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STEMAction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endParaRPr lang="sk-SK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BB13D23-7EB8-A5F4-09E8-89A4F3651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11" y="1216849"/>
            <a:ext cx="10430759" cy="4879550"/>
          </a:xfrm>
        </p:spPr>
        <p:txBody>
          <a:bodyPr>
            <a:normAutofit/>
          </a:bodyPr>
          <a:lstStyle/>
          <a:p>
            <a:r>
              <a:rPr lang="sk-SK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Téma: </a:t>
            </a:r>
            <a:r>
              <a:rPr lang="sk-SK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Robotika a kódovanie</a:t>
            </a:r>
            <a:endParaRPr lang="sk-SK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sk-SK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januá</a:t>
            </a:r>
            <a:r>
              <a:rPr lang="sk-SK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sk-SK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20. </a:t>
            </a:r>
            <a:r>
              <a:rPr lang="sk-SK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januá</a:t>
            </a:r>
            <a:r>
              <a:rPr lang="sk-SK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sk-SK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r>
              <a:rPr lang="sk-SK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Španielsko, </a:t>
            </a:r>
            <a:r>
              <a:rPr lang="sk-SK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Albacete</a:t>
            </a:r>
            <a:endParaRPr lang="sk-SK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Zúčastnené krajiny: </a:t>
            </a:r>
            <a:endParaRPr lang="sk-SK" sz="3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Litva</a:t>
            </a:r>
            <a:r>
              <a:rPr lang="sk-SK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Španielsko</a:t>
            </a:r>
            <a:endParaRPr lang="sk-SK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Slovensko</a:t>
            </a:r>
            <a:r>
              <a:rPr lang="sk-SK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k-SK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Turecko</a:t>
            </a:r>
            <a:r>
              <a:rPr lang="sk-SK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Poľsko</a:t>
            </a:r>
            <a:endParaRPr lang="sk-SK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Bulharsko</a:t>
            </a:r>
            <a:r>
              <a:rPr lang="sk-SK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sk-SK" sz="3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Srbsko</a:t>
            </a:r>
            <a:endParaRPr lang="sk-SK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sk-SK" dirty="0"/>
          </a:p>
          <a:p>
            <a:endParaRPr lang="sk-SK" dirty="0"/>
          </a:p>
        </p:txBody>
      </p:sp>
      <p:pic>
        <p:nvPicPr>
          <p:cNvPr id="5" name="Obrázok 4" descr="Obrázok, na ktorom je kruh, grafika, kreslený obrázok, ilustrácia&#10;&#10;Automaticky generovaný popis">
            <a:extLst>
              <a:ext uri="{FF2B5EF4-FFF2-40B4-BE49-F238E27FC236}">
                <a16:creationId xmlns:a16="http://schemas.microsoft.com/office/drawing/2014/main" id="{850847DA-C647-AF72-64F2-46144365C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443" r="9229" b="2437"/>
          <a:stretch/>
        </p:blipFill>
        <p:spPr>
          <a:xfrm>
            <a:off x="6285895" y="1313515"/>
            <a:ext cx="2677363" cy="246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Obrázok 3" descr="Obrázok, na ktorom je snímka obrazovky, text, elektrická modrá, modrá majorelle&#10;&#10;Automaticky generovaný popis">
            <a:extLst>
              <a:ext uri="{FF2B5EF4-FFF2-40B4-BE49-F238E27FC236}">
                <a16:creationId xmlns:a16="http://schemas.microsoft.com/office/drawing/2014/main" id="{AD2443C7-45AC-A691-9D72-9A9CD591B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8" b="12602"/>
          <a:stretch/>
        </p:blipFill>
        <p:spPr bwMode="auto">
          <a:xfrm>
            <a:off x="5572482" y="5529803"/>
            <a:ext cx="3756158" cy="1133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99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92C6E-D005-B170-D36A-36F7A1C3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93" y="273673"/>
            <a:ext cx="8802255" cy="14859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k-SK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B38025-ADF3-2530-2CB4-17820ECF8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49" y="1819563"/>
            <a:ext cx="9601200" cy="4343400"/>
          </a:xfrm>
        </p:spPr>
        <p:txBody>
          <a:bodyPr>
            <a:normAutofit/>
          </a:bodyPr>
          <a:lstStyle/>
          <a:p>
            <a:r>
              <a:rPr lang="sk-SK" dirty="0" smtClean="0"/>
              <a:t>Stretnutie </a:t>
            </a:r>
            <a:r>
              <a:rPr lang="sk-SK" dirty="0"/>
              <a:t>začalo privítaním a prehliadkou na Polytechnickej škole IES </a:t>
            </a:r>
            <a:r>
              <a:rPr lang="sk-SK" dirty="0"/>
              <a:t>Ramón</a:t>
            </a:r>
            <a:r>
              <a:rPr lang="sk-SK" dirty="0"/>
              <a:t> y </a:t>
            </a:r>
            <a:r>
              <a:rPr lang="sk-SK" dirty="0"/>
              <a:t>Cajal</a:t>
            </a:r>
            <a:r>
              <a:rPr lang="sk-SK" dirty="0"/>
              <a:t>. Neskôr sme sa vzdelávali v kurze robotiky, ktoré viedol docent Polytechnickej školy v </a:t>
            </a:r>
            <a:r>
              <a:rPr lang="sk-SK" dirty="0"/>
              <a:t>Albacete</a:t>
            </a:r>
            <a:r>
              <a:rPr lang="sk-SK" dirty="0"/>
              <a:t> Antonio </a:t>
            </a:r>
            <a:r>
              <a:rPr lang="sk-SK" dirty="0"/>
              <a:t>Cano</a:t>
            </a:r>
            <a:r>
              <a:rPr lang="sk-SK" dirty="0"/>
              <a:t>. Kódovali sme v programe </a:t>
            </a:r>
            <a:r>
              <a:rPr lang="sk-SK" dirty="0"/>
              <a:t>Scratch</a:t>
            </a:r>
            <a:r>
              <a:rPr lang="sk-SK" dirty="0"/>
              <a:t>, využili sme ho aj pri kódovaní </a:t>
            </a:r>
            <a:r>
              <a:rPr lang="sk-SK" dirty="0"/>
              <a:t>dronov</a:t>
            </a:r>
            <a:r>
              <a:rPr lang="sk-SK" dirty="0"/>
              <a:t>. </a:t>
            </a:r>
            <a:endParaRPr lang="en-US" dirty="0"/>
          </a:p>
          <a:p>
            <a:r>
              <a:rPr lang="sk-SK" dirty="0"/>
              <a:t>Popoludní sme absolvovali prehliadku mesta </a:t>
            </a:r>
            <a:r>
              <a:rPr lang="sk-SK" dirty="0"/>
              <a:t>Albacete</a:t>
            </a:r>
            <a:r>
              <a:rPr lang="sk-SK" dirty="0"/>
              <a:t>:  </a:t>
            </a:r>
            <a:r>
              <a:rPr lang="sk-SK" dirty="0"/>
              <a:t>Ancha</a:t>
            </a:r>
            <a:r>
              <a:rPr lang="sk-SK" dirty="0"/>
              <a:t> </a:t>
            </a:r>
            <a:r>
              <a:rPr lang="sk-SK" dirty="0"/>
              <a:t>Street</a:t>
            </a:r>
            <a:r>
              <a:rPr lang="sk-SK" dirty="0"/>
              <a:t>, Old </a:t>
            </a:r>
            <a:r>
              <a:rPr lang="sk-SK" dirty="0"/>
              <a:t>Chamber</a:t>
            </a:r>
            <a:r>
              <a:rPr lang="sk-SK" dirty="0"/>
              <a:t> of </a:t>
            </a:r>
            <a:r>
              <a:rPr lang="sk-SK" dirty="0"/>
              <a:t>Commerce</a:t>
            </a:r>
            <a:r>
              <a:rPr lang="sk-SK" dirty="0"/>
              <a:t>, </a:t>
            </a:r>
            <a:r>
              <a:rPr lang="sk-SK" dirty="0"/>
              <a:t>Lodares</a:t>
            </a:r>
            <a:r>
              <a:rPr lang="sk-SK" dirty="0"/>
              <a:t> </a:t>
            </a:r>
            <a:r>
              <a:rPr lang="sk-SK" dirty="0"/>
              <a:t>Passage</a:t>
            </a:r>
            <a:r>
              <a:rPr lang="sk-SK" dirty="0"/>
              <a:t>, </a:t>
            </a:r>
            <a:r>
              <a:rPr lang="sk-SK" dirty="0"/>
              <a:t>Rosario´s</a:t>
            </a:r>
            <a:r>
              <a:rPr lang="sk-SK" dirty="0"/>
              <a:t> </a:t>
            </a:r>
            <a:r>
              <a:rPr lang="sk-SK" dirty="0"/>
              <a:t>old</a:t>
            </a:r>
            <a:r>
              <a:rPr lang="sk-SK" dirty="0"/>
              <a:t> </a:t>
            </a:r>
            <a:r>
              <a:rPr lang="sk-SK" dirty="0"/>
              <a:t>Inn</a:t>
            </a:r>
            <a:r>
              <a:rPr lang="sk-SK" dirty="0"/>
              <a:t>, </a:t>
            </a:r>
            <a:r>
              <a:rPr lang="sk-SK" dirty="0"/>
              <a:t>Altozano</a:t>
            </a:r>
            <a:r>
              <a:rPr lang="sk-SK" dirty="0"/>
              <a:t> </a:t>
            </a:r>
            <a:r>
              <a:rPr lang="sk-SK" dirty="0"/>
              <a:t>square</a:t>
            </a:r>
            <a:r>
              <a:rPr lang="sk-SK" dirty="0"/>
              <a:t>, </a:t>
            </a:r>
            <a:r>
              <a:rPr lang="sk-SK" dirty="0"/>
              <a:t>visit</a:t>
            </a:r>
            <a:r>
              <a:rPr lang="sk-SK" dirty="0"/>
              <a:t> to </a:t>
            </a:r>
            <a:r>
              <a:rPr lang="sk-SK" dirty="0"/>
              <a:t>the</a:t>
            </a:r>
            <a:r>
              <a:rPr lang="sk-SK" dirty="0"/>
              <a:t> </a:t>
            </a:r>
            <a:r>
              <a:rPr lang="sk-SK" dirty="0"/>
              <a:t>War</a:t>
            </a:r>
            <a:r>
              <a:rPr lang="sk-SK" dirty="0"/>
              <a:t> </a:t>
            </a:r>
            <a:r>
              <a:rPr lang="sk-SK" dirty="0"/>
              <a:t>Shelter</a:t>
            </a:r>
            <a:r>
              <a:rPr lang="sk-SK" dirty="0"/>
              <a:t>, </a:t>
            </a:r>
            <a:r>
              <a:rPr lang="sk-SK" dirty="0"/>
              <a:t>Provincial</a:t>
            </a:r>
            <a:r>
              <a:rPr lang="sk-SK" dirty="0"/>
              <a:t> </a:t>
            </a:r>
            <a:r>
              <a:rPr lang="sk-SK" dirty="0"/>
              <a:t>Council</a:t>
            </a:r>
            <a:r>
              <a:rPr lang="sk-SK" dirty="0"/>
              <a:t>, </a:t>
            </a:r>
            <a:r>
              <a:rPr lang="sk-SK" dirty="0"/>
              <a:t>CircusTheater</a:t>
            </a:r>
            <a:r>
              <a:rPr lang="sk-SK" dirty="0"/>
              <a:t>, </a:t>
            </a:r>
            <a:r>
              <a:rPr lang="sk-SK" dirty="0"/>
              <a:t>Cathedral</a:t>
            </a:r>
            <a:r>
              <a:rPr lang="sk-SK" dirty="0"/>
              <a:t> and </a:t>
            </a:r>
            <a:r>
              <a:rPr lang="sk-SK" dirty="0"/>
              <a:t>Knife</a:t>
            </a:r>
            <a:r>
              <a:rPr lang="sk-SK" dirty="0"/>
              <a:t> </a:t>
            </a:r>
            <a:r>
              <a:rPr lang="sk-SK" dirty="0"/>
              <a:t>Museum</a:t>
            </a:r>
            <a:r>
              <a:rPr lang="sk-SK" dirty="0"/>
              <a:t>.</a:t>
            </a:r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504" y="4303573"/>
            <a:ext cx="3245476" cy="243410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t="26735" r="9764" b="31366"/>
          <a:stretch/>
        </p:blipFill>
        <p:spPr>
          <a:xfrm>
            <a:off x="5217756" y="196917"/>
            <a:ext cx="3934692" cy="155170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310" r="28325" b="18827"/>
          <a:stretch/>
        </p:blipFill>
        <p:spPr>
          <a:xfrm>
            <a:off x="8452076" y="4527341"/>
            <a:ext cx="3539207" cy="210589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6" r="15936"/>
          <a:stretch/>
        </p:blipFill>
        <p:spPr>
          <a:xfrm>
            <a:off x="9660317" y="273673"/>
            <a:ext cx="2334904" cy="300949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0" t="24540" r="24029" b="14277"/>
          <a:stretch/>
        </p:blipFill>
        <p:spPr>
          <a:xfrm>
            <a:off x="420038" y="5064997"/>
            <a:ext cx="2185640" cy="1672683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61" y="4161700"/>
            <a:ext cx="3051494" cy="228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7F7177-7E7D-F724-DD87-37307CF2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38" y="221673"/>
            <a:ext cx="8911687" cy="104371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k-SK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1. </a:t>
            </a:r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sk-SK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408C269-A3E8-1DA2-3902-6205A4115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5" y="1109266"/>
            <a:ext cx="9601200" cy="4602018"/>
          </a:xfrm>
        </p:spPr>
        <p:txBody>
          <a:bodyPr>
            <a:normAutofit/>
          </a:bodyPr>
          <a:lstStyle/>
          <a:p>
            <a:r>
              <a:rPr lang="sk-SK" dirty="0" smtClean="0"/>
              <a:t> </a:t>
            </a:r>
            <a:r>
              <a:rPr lang="sk-SK" dirty="0"/>
              <a:t>Dopoludnia sme pracovali s aplikáciou </a:t>
            </a:r>
            <a:r>
              <a:rPr lang="sk-SK" dirty="0"/>
              <a:t>Kahoot</a:t>
            </a:r>
            <a:r>
              <a:rPr lang="sk-SK" dirty="0"/>
              <a:t>, kódovali v programe </a:t>
            </a:r>
            <a:r>
              <a:rPr lang="sk-SK" dirty="0"/>
              <a:t>Arduino</a:t>
            </a:r>
            <a:r>
              <a:rPr lang="sk-SK" dirty="0"/>
              <a:t> a simulovali elektrické obvody za pomoci aplikácie TINKERCAD.</a:t>
            </a:r>
            <a:endParaRPr lang="en-US" dirty="0"/>
          </a:p>
          <a:p>
            <a:r>
              <a:rPr lang="sk-SK" dirty="0"/>
              <a:t>Študenti </a:t>
            </a:r>
            <a:r>
              <a:rPr lang="sk-SK" dirty="0"/>
              <a:t>María</a:t>
            </a:r>
            <a:r>
              <a:rPr lang="sk-SK" dirty="0"/>
              <a:t>, Juan a Elena, finalisti a víťazi „strojárskej olympiády“ nám predstavili svoju Prezentáciu  </a:t>
            </a:r>
            <a:r>
              <a:rPr lang="sk-SK" dirty="0"/>
              <a:t>Efficient</a:t>
            </a:r>
            <a:r>
              <a:rPr lang="sk-SK" dirty="0"/>
              <a:t> </a:t>
            </a:r>
            <a:r>
              <a:rPr lang="sk-SK" dirty="0"/>
              <a:t>house</a:t>
            </a:r>
            <a:r>
              <a:rPr lang="sk-SK" dirty="0"/>
              <a:t> in </a:t>
            </a:r>
            <a:r>
              <a:rPr lang="sk-SK" dirty="0"/>
              <a:t>our</a:t>
            </a:r>
            <a:r>
              <a:rPr lang="sk-SK" dirty="0"/>
              <a:t> city.</a:t>
            </a:r>
            <a:endParaRPr lang="en-US" dirty="0"/>
          </a:p>
          <a:p>
            <a:r>
              <a:rPr lang="sk-SK" dirty="0"/>
              <a:t>Učiteľ: Mª Victoria </a:t>
            </a:r>
            <a:r>
              <a:rPr lang="sk-SK" dirty="0"/>
              <a:t>Pérez</a:t>
            </a:r>
            <a:r>
              <a:rPr lang="sk-SK" dirty="0"/>
              <a:t> nás oboznámila ako využiť čítanie poézie  pri  rozvíjaní kritického myslenia študentov. </a:t>
            </a:r>
            <a:r>
              <a:rPr lang="sk-SK" dirty="0"/>
              <a:t>Presentation</a:t>
            </a:r>
            <a:r>
              <a:rPr lang="sk-SK" dirty="0"/>
              <a:t> of STEAM </a:t>
            </a:r>
            <a:r>
              <a:rPr lang="sk-SK" dirty="0"/>
              <a:t>didactic</a:t>
            </a:r>
            <a:r>
              <a:rPr lang="sk-SK" dirty="0"/>
              <a:t> </a:t>
            </a:r>
            <a:r>
              <a:rPr lang="sk-SK" dirty="0"/>
              <a:t>unit</a:t>
            </a:r>
            <a:r>
              <a:rPr lang="sk-SK" dirty="0"/>
              <a:t> "</a:t>
            </a:r>
            <a:r>
              <a:rPr lang="sk-SK" dirty="0"/>
              <a:t>Why</a:t>
            </a:r>
            <a:r>
              <a:rPr lang="sk-SK" dirty="0"/>
              <a:t> do </a:t>
            </a:r>
            <a:r>
              <a:rPr lang="sk-SK" dirty="0"/>
              <a:t>human</a:t>
            </a:r>
            <a:r>
              <a:rPr lang="sk-SK" dirty="0"/>
              <a:t> </a:t>
            </a:r>
            <a:r>
              <a:rPr lang="sk-SK" dirty="0"/>
              <a:t>beings</a:t>
            </a:r>
            <a:r>
              <a:rPr lang="sk-SK" dirty="0"/>
              <a:t> </a:t>
            </a:r>
            <a:r>
              <a:rPr lang="sk-SK" dirty="0"/>
              <a:t>write</a:t>
            </a:r>
            <a:r>
              <a:rPr lang="sk-SK" dirty="0"/>
              <a:t> </a:t>
            </a:r>
            <a:r>
              <a:rPr lang="sk-SK" dirty="0"/>
              <a:t>poetry</a:t>
            </a:r>
            <a:r>
              <a:rPr lang="sk-SK" dirty="0"/>
              <a:t>?”; </a:t>
            </a:r>
            <a:r>
              <a:rPr lang="sk-SK" dirty="0"/>
              <a:t>awarded</a:t>
            </a:r>
            <a:r>
              <a:rPr lang="sk-SK" dirty="0"/>
              <a:t> </a:t>
            </a:r>
            <a:r>
              <a:rPr lang="sk-SK" dirty="0"/>
              <a:t>with</a:t>
            </a:r>
            <a:r>
              <a:rPr lang="sk-SK" dirty="0"/>
              <a:t> </a:t>
            </a:r>
            <a:r>
              <a:rPr lang="sk-SK" dirty="0"/>
              <a:t>the</a:t>
            </a:r>
            <a:r>
              <a:rPr lang="sk-SK" dirty="0"/>
              <a:t> "</a:t>
            </a:r>
            <a:r>
              <a:rPr lang="sk-SK" dirty="0"/>
              <a:t>Silver</a:t>
            </a:r>
            <a:r>
              <a:rPr lang="sk-SK" dirty="0"/>
              <a:t> </a:t>
            </a:r>
            <a:r>
              <a:rPr lang="sk-SK" dirty="0"/>
              <a:t>Spiral</a:t>
            </a:r>
            <a:r>
              <a:rPr lang="sk-SK" dirty="0"/>
              <a:t> </a:t>
            </a:r>
            <a:r>
              <a:rPr lang="sk-SK" dirty="0"/>
              <a:t>Award</a:t>
            </a:r>
            <a:r>
              <a:rPr lang="sk-SK" dirty="0"/>
              <a:t>"</a:t>
            </a:r>
            <a:endParaRPr lang="en-US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288" y="3808471"/>
            <a:ext cx="3773020" cy="282976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59" y="3808471"/>
            <a:ext cx="3759418" cy="281956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8" y="3825342"/>
            <a:ext cx="3750527" cy="28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0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50DF9C-28DF-CB4C-9F79-AE80C5E6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33" y="218605"/>
            <a:ext cx="9070109" cy="128681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sk-SK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4B8F6D0-1A46-D124-2BDF-6ED551C75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23" y="1171236"/>
            <a:ext cx="9692713" cy="2818236"/>
          </a:xfrm>
        </p:spPr>
        <p:txBody>
          <a:bodyPr>
            <a:normAutofit fontScale="92500"/>
          </a:bodyPr>
          <a:lstStyle/>
          <a:p>
            <a:r>
              <a:rPr lang="sk-SK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dirty="0" smtClean="0"/>
              <a:t>V</a:t>
            </a:r>
            <a:r>
              <a:rPr lang="sk-SK" dirty="0"/>
              <a:t> tento deň sme navštívili vysokú školu. / Industrial </a:t>
            </a:r>
            <a:r>
              <a:rPr lang="sk-SK" dirty="0"/>
              <a:t>Engineering</a:t>
            </a:r>
            <a:r>
              <a:rPr lang="sk-SK" dirty="0"/>
              <a:t> </a:t>
            </a:r>
            <a:r>
              <a:rPr lang="sk-SK" dirty="0"/>
              <a:t>School</a:t>
            </a:r>
            <a:r>
              <a:rPr lang="sk-SK" dirty="0"/>
              <a:t> 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</a:t>
            </a:r>
            <a:r>
              <a:rPr lang="sk-SK" dirty="0"/>
              <a:t>- INSTITUTE FOR RESEARCH IN INFORMATICS /</a:t>
            </a:r>
            <a:endParaRPr lang="en-US" dirty="0"/>
          </a:p>
          <a:p>
            <a:r>
              <a:rPr lang="sk-SK" dirty="0"/>
              <a:t>Privítal nás riaditeľ školy </a:t>
            </a:r>
            <a:r>
              <a:rPr lang="sk-SK" dirty="0"/>
              <a:t>Principal</a:t>
            </a:r>
            <a:r>
              <a:rPr lang="sk-SK" dirty="0"/>
              <a:t>: José Antonio </a:t>
            </a:r>
            <a:r>
              <a:rPr lang="sk-SK" dirty="0"/>
              <a:t>Almendros</a:t>
            </a:r>
            <a:r>
              <a:rPr lang="sk-SK" dirty="0"/>
              <a:t>. Na škole sme absolvovali aktivity s </a:t>
            </a:r>
            <a:r>
              <a:rPr lang="sk-SK" dirty="0"/>
              <a:t>dronom</a:t>
            </a:r>
            <a:r>
              <a:rPr lang="sk-SK" dirty="0"/>
              <a:t>, videli výkonný </a:t>
            </a:r>
            <a:r>
              <a:rPr lang="sk-SK" dirty="0"/>
              <a:t>superpočítač</a:t>
            </a:r>
            <a:r>
              <a:rPr lang="sk-SK" dirty="0"/>
              <a:t>, dozvedeli sme sa ako na škole </a:t>
            </a:r>
            <a:r>
              <a:rPr lang="sk-SK" dirty="0" smtClean="0"/>
              <a:t>pracujú </a:t>
            </a:r>
            <a:r>
              <a:rPr lang="sk-SK" dirty="0"/>
              <a:t>s dátami pri využívaní solárnej, veternej, vodnej energie a absolvovali sme workshop s robotmi.</a:t>
            </a:r>
            <a:endParaRPr lang="en-US" dirty="0"/>
          </a:p>
          <a:p>
            <a:r>
              <a:rPr lang="sk-SK" dirty="0"/>
              <a:t>Popoludní sme sa pracovali s aplikáciou </a:t>
            </a:r>
            <a:r>
              <a:rPr lang="sk-SK" dirty="0"/>
              <a:t>AppInventor</a:t>
            </a:r>
            <a:r>
              <a:rPr lang="sk-SK" dirty="0"/>
              <a:t> opäť na Polytechnickej škole s </a:t>
            </a:r>
            <a:r>
              <a:rPr lang="sk-SK" dirty="0"/>
              <a:t>Antonim</a:t>
            </a:r>
            <a:r>
              <a:rPr lang="sk-SK" dirty="0"/>
              <a:t> </a:t>
            </a:r>
            <a:r>
              <a:rPr lang="sk-SK" dirty="0"/>
              <a:t>Cano</a:t>
            </a:r>
            <a:r>
              <a:rPr lang="sk-SK" dirty="0"/>
              <a:t>. </a:t>
            </a:r>
            <a:endParaRPr lang="en-US" dirty="0"/>
          </a:p>
          <a:p>
            <a:r>
              <a:rPr lang="sk-SK" dirty="0"/>
              <a:t>Večer sme navštívili známe Múzeum nožov. </a:t>
            </a:r>
            <a:endParaRPr lang="en-US" dirty="0"/>
          </a:p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529" y="4285170"/>
            <a:ext cx="3305369" cy="247902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38" y="4270666"/>
            <a:ext cx="3344048" cy="250803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641" y="3874159"/>
            <a:ext cx="3853384" cy="289003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036" y="100503"/>
            <a:ext cx="2408451" cy="321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3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5D074-2732-F6CC-28A6-C130A77CE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08" y="163167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sk-SK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sk-SK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17D6550-AD3B-A437-E95E-C79C34B03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08" y="1181342"/>
            <a:ext cx="10470139" cy="3851513"/>
          </a:xfrm>
        </p:spPr>
        <p:txBody>
          <a:bodyPr/>
          <a:lstStyle/>
          <a:p>
            <a:r>
              <a:rPr lang="sk-SK" dirty="0" smtClean="0"/>
              <a:t>Na </a:t>
            </a:r>
            <a:r>
              <a:rPr lang="sk-SK" dirty="0"/>
              <a:t>tento deň nám hosťujúca krajina pripravila</a:t>
            </a:r>
            <a:r>
              <a:rPr lang="sk-SK" b="1" dirty="0"/>
              <a:t> </a:t>
            </a:r>
            <a:r>
              <a:rPr lang="sk-SK" dirty="0"/>
              <a:t>návštevu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 Valencie – </a:t>
            </a:r>
            <a:r>
              <a:rPr lang="sk-SK" dirty="0"/>
              <a:t>mesta umenia a vedy. </a:t>
            </a:r>
            <a:endParaRPr lang="en-US" dirty="0"/>
          </a:p>
          <a:p>
            <a:r>
              <a:rPr lang="sk-SK" b="1" dirty="0"/>
              <a:t>Dopoludnia</a:t>
            </a:r>
            <a:r>
              <a:rPr lang="sk-SK" dirty="0"/>
              <a:t> sme si prezreli vedecké múzeum a Hemisféru. </a:t>
            </a:r>
            <a:endParaRPr lang="en-US" dirty="0"/>
          </a:p>
          <a:p>
            <a:r>
              <a:rPr lang="sk-SK" b="1" dirty="0"/>
              <a:t>Popoludní </a:t>
            </a:r>
            <a:r>
              <a:rPr lang="sk-SK" dirty="0"/>
              <a:t>sme si prezreli</a:t>
            </a:r>
            <a:r>
              <a:rPr lang="sk-SK" b="1" dirty="0"/>
              <a:t> </a:t>
            </a:r>
            <a:r>
              <a:rPr lang="sk-SK" dirty="0"/>
              <a:t>historické pamiatky mesta Valencia.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/ </a:t>
            </a:r>
            <a:r>
              <a:rPr lang="sk-SK" dirty="0"/>
              <a:t>Train</a:t>
            </a:r>
            <a:r>
              <a:rPr lang="sk-SK" dirty="0"/>
              <a:t> </a:t>
            </a:r>
            <a:r>
              <a:rPr lang="sk-SK" dirty="0"/>
              <a:t>Station</a:t>
            </a:r>
            <a:r>
              <a:rPr lang="sk-SK" dirty="0"/>
              <a:t>, Plaza de </a:t>
            </a:r>
            <a:r>
              <a:rPr lang="sk-SK" dirty="0"/>
              <a:t>Toros</a:t>
            </a:r>
            <a:r>
              <a:rPr lang="sk-SK" dirty="0"/>
              <a:t>, Plaza del </a:t>
            </a:r>
            <a:r>
              <a:rPr lang="sk-SK" dirty="0"/>
              <a:t>Ayuntamiento</a:t>
            </a:r>
            <a:r>
              <a:rPr lang="sk-SK" dirty="0"/>
              <a:t>, </a:t>
            </a:r>
            <a:r>
              <a:rPr lang="sk-SK" dirty="0"/>
              <a:t>Visit</a:t>
            </a:r>
            <a:r>
              <a:rPr lang="sk-SK" dirty="0"/>
              <a:t> to </a:t>
            </a:r>
            <a:r>
              <a:rPr lang="sk-SK" dirty="0"/>
              <a:t>the</a:t>
            </a:r>
            <a:r>
              <a:rPr lang="sk-SK" dirty="0"/>
              <a:t> </a:t>
            </a:r>
            <a:r>
              <a:rPr lang="sk-SK" dirty="0"/>
              <a:t>old</a:t>
            </a:r>
            <a:r>
              <a:rPr lang="sk-SK" dirty="0"/>
              <a:t> </a:t>
            </a:r>
            <a:r>
              <a:rPr lang="sk-SK" dirty="0"/>
              <a:t>Lonja</a:t>
            </a:r>
            <a:r>
              <a:rPr lang="sk-SK" dirty="0"/>
              <a:t> and </a:t>
            </a:r>
            <a:r>
              <a:rPr lang="sk-SK" dirty="0"/>
              <a:t>the</a:t>
            </a:r>
            <a:r>
              <a:rPr lang="sk-SK" dirty="0"/>
              <a:t> </a:t>
            </a:r>
            <a:r>
              <a:rPr lang="sk-SK" dirty="0"/>
              <a:t>Market</a:t>
            </a:r>
            <a:r>
              <a:rPr lang="sk-SK" dirty="0"/>
              <a:t>,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Plaza </a:t>
            </a:r>
            <a:r>
              <a:rPr lang="sk-SK" dirty="0"/>
              <a:t>de la </a:t>
            </a:r>
            <a:r>
              <a:rPr lang="sk-SK" dirty="0"/>
              <a:t>Virgen</a:t>
            </a:r>
            <a:r>
              <a:rPr lang="sk-SK" dirty="0"/>
              <a:t>, Plaza de la </a:t>
            </a:r>
            <a:r>
              <a:rPr lang="sk-SK" dirty="0"/>
              <a:t>Reina</a:t>
            </a:r>
            <a:r>
              <a:rPr lang="sk-SK" dirty="0"/>
              <a:t>, </a:t>
            </a:r>
            <a:r>
              <a:rPr lang="sk-SK" dirty="0"/>
              <a:t>Capilla</a:t>
            </a:r>
            <a:r>
              <a:rPr lang="sk-SK" dirty="0"/>
              <a:t> de la </a:t>
            </a:r>
            <a:r>
              <a:rPr lang="sk-SK" dirty="0"/>
              <a:t>Virgen</a:t>
            </a:r>
            <a:r>
              <a:rPr lang="sk-SK" dirty="0"/>
              <a:t> and </a:t>
            </a:r>
            <a:r>
              <a:rPr lang="sk-SK" dirty="0"/>
              <a:t>Torres</a:t>
            </a:r>
            <a:r>
              <a:rPr lang="sk-SK" dirty="0"/>
              <a:t> de </a:t>
            </a:r>
            <a:r>
              <a:rPr lang="sk-SK" dirty="0"/>
              <a:t>Serrano</a:t>
            </a:r>
            <a:r>
              <a:rPr lang="sk-SK" dirty="0"/>
              <a:t> /. </a:t>
            </a:r>
            <a:endParaRPr lang="en-US" dirty="0"/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995" y="131043"/>
            <a:ext cx="1865941" cy="248792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78" y="119796"/>
            <a:ext cx="1874377" cy="249917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37" y="3847439"/>
            <a:ext cx="2794771" cy="2096078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08" y="4587779"/>
            <a:ext cx="2794771" cy="209607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906" y="4015102"/>
            <a:ext cx="2794771" cy="2096078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8" y="4023932"/>
            <a:ext cx="3627011" cy="272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88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1D30F2-E9A1-8DFE-804A-621A0149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62" y="160854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sk-SK" sz="4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782434B-BEB4-9A64-6F2B-78B1FB6CF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64" y="1022319"/>
            <a:ext cx="9010185" cy="3592945"/>
          </a:xfrm>
        </p:spPr>
        <p:txBody>
          <a:bodyPr>
            <a:normAutofit/>
          </a:bodyPr>
          <a:lstStyle/>
          <a:p>
            <a:r>
              <a:rPr lang="sk-SK" dirty="0" smtClean="0"/>
              <a:t>Dopoludnia </a:t>
            </a:r>
            <a:r>
              <a:rPr lang="sk-SK" dirty="0"/>
              <a:t>sme absolvovali</a:t>
            </a:r>
            <a:r>
              <a:rPr lang="sk-SK" b="1" dirty="0"/>
              <a:t> </a:t>
            </a:r>
            <a:r>
              <a:rPr lang="sk-SK" dirty="0"/>
              <a:t>vyhodnotenie stretnutia, prezreli sme si spoločne so študentmi Polytechnickej školy  prezentácie zúčastnených krajín   a prebrali sme si  certifikáty. </a:t>
            </a:r>
            <a:endParaRPr lang="en-US" dirty="0"/>
          </a:p>
          <a:p>
            <a:r>
              <a:rPr lang="sk-SK" dirty="0"/>
              <a:t>Predpoludním sme navštívili THE CASTILLA LA MANCHA SCIENCE AND TECHNOLOGY PARK,  ktorá/ý sa zaoberá využitím alternatívnych zdrojov výroby elektrickej, svetelnej, tepelnej energie.</a:t>
            </a:r>
            <a:endParaRPr lang="en-US" dirty="0"/>
          </a:p>
          <a:p>
            <a:r>
              <a:rPr lang="sk-SK" dirty="0"/>
              <a:t>Popoludní sme za pomoci aplikácie </a:t>
            </a:r>
            <a:r>
              <a:rPr lang="sk-SK" dirty="0"/>
              <a:t>Actionbound</a:t>
            </a:r>
            <a:r>
              <a:rPr lang="sk-SK" dirty="0"/>
              <a:t> riešili úlohy v múzeu a v parku </a:t>
            </a:r>
            <a:r>
              <a:rPr lang="sk-SK" dirty="0"/>
              <a:t>Abelardo</a:t>
            </a:r>
            <a:r>
              <a:rPr lang="sk-SK" dirty="0"/>
              <a:t> </a:t>
            </a:r>
            <a:r>
              <a:rPr lang="sk-SK" dirty="0"/>
              <a:t>Sanchez</a:t>
            </a:r>
            <a:r>
              <a:rPr lang="sk-SK" dirty="0"/>
              <a:t> Park.</a:t>
            </a:r>
            <a:endParaRPr lang="en-US" dirty="0"/>
          </a:p>
          <a:p>
            <a:r>
              <a:rPr lang="sk-SK" dirty="0"/>
              <a:t>Večer sa konala rozlúčková večera s hostiteľmi a ostatnými krajinami.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309" y="160854"/>
            <a:ext cx="2220355" cy="296047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77" y="3437563"/>
            <a:ext cx="3947298" cy="296047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65"/>
          <a:stretch/>
        </p:blipFill>
        <p:spPr>
          <a:xfrm>
            <a:off x="3923415" y="4489363"/>
            <a:ext cx="3947298" cy="225100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4114800"/>
            <a:ext cx="3500759" cy="26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873511" y="1662642"/>
            <a:ext cx="6096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/>
              <a:t>Ďakujeme za príjemný pobyt a získané nové poznatky z kódovania a programovania, ktoré využívame na hodinách informatiky.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843932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254</TotalTime>
  <Words>102</Words>
  <Application>Microsoft Office PowerPoint</Application>
  <PresentationFormat>Širokouhlá</PresentationFormat>
  <Paragraphs>36</Paragraphs>
  <Slides>8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5" baseType="lpstr">
      <vt:lpstr>Arial</vt:lpstr>
      <vt:lpstr>Calibri</vt:lpstr>
      <vt:lpstr>Castellar</vt:lpstr>
      <vt:lpstr>Times New Roman</vt:lpstr>
      <vt:lpstr>Trebuchet MS</vt:lpstr>
      <vt:lpstr>Wingdings 3</vt:lpstr>
      <vt:lpstr>Fazeta</vt:lpstr>
      <vt:lpstr>  STEMAction  for the Future</vt:lpstr>
      <vt:lpstr>STEMAction for the Future</vt:lpstr>
      <vt:lpstr>16. 1. 2023 </vt:lpstr>
      <vt:lpstr>17. 1. 2023</vt:lpstr>
      <vt:lpstr>18. 1. 2023</vt:lpstr>
      <vt:lpstr>19. 1. 2023   </vt:lpstr>
      <vt:lpstr>20. 1. 2023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STEMAction for the Future</dc:title>
  <dc:creator>Martina Lenická</dc:creator>
  <cp:lastModifiedBy>ucitel</cp:lastModifiedBy>
  <cp:revision>17</cp:revision>
  <dcterms:created xsi:type="dcterms:W3CDTF">2023-11-12T13:37:33Z</dcterms:created>
  <dcterms:modified xsi:type="dcterms:W3CDTF">2024-03-13T18:32:52Z</dcterms:modified>
</cp:coreProperties>
</file>