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9" r:id="rId8"/>
    <p:sldId id="261" r:id="rId9"/>
    <p:sldId id="26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4AF01-7053-4DF1-8977-3E0500B62B46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1F2D3-01BD-4F1B-8B26-548EFFA371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370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1F2D3-01BD-4F1B-8B26-548EFFA3717E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139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213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907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2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872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277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39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286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64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668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85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56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508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657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326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981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266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45299-9F68-4B8B-981B-5EE316F9019B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A73761-815D-4F4E-9359-728941A368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668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A79F6E-92C8-4F74-9CAF-BA48218985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F40ACE-C7C4-4BCD-BBCD-CA70D02CBB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9CCEFA-7335-4721-96F7-EF9E9F8CF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F244ABF-DC87-4D84-A19F-F702A9DC3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9FEA429-847F-4323-968C-850C7FDA01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1B05DA4-D47B-4B71-BF17-92672A0494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D02264A-B768-4D05-A2A9-88F3881D8C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E7B7024-4088-4C07-8F69-CAEC406C0A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F844004E-CD7F-478F-8383-F10C0E8D2A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0D08C54-C20A-44AF-A6B0-7C5B8DC11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3E4B349-00DE-4BC6-9461-858823FDA7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544E260-DB33-431B-B802-15A451023C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6AC1470-8F1D-429B-883D-4D16349C0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FFE32B84-424E-4CBA-BBD6-6CDB2EB749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C8314523-3FCD-4420-97F5-3B8F305AD2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BFD7F8-7FDC-4DD7-A65F-68F69F9698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BDE5EAC8-3575-462A-B9D6-20172537A5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125A97AC-9418-4496-9D6D-3CE1A39F04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AE08A2F-FE2A-4956-959E-D8DAF7138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71C0520-7CFA-427F-ABB2-9E33807C27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45D9CD6-E094-42DE-BED7-BB3AA1F06D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5BB2BDD1-9580-44E8-965E-266DD9C55A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DA85F464-7744-41A8-AB50-C4FDEE88F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38731A9-5F8B-44CF-823D-DC2A50377B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92AEA85-CF2A-49D8-B2B3-D56B7C7102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02A95C4B-39FC-4DBA-A3A8-C48F2B34F4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24EB8E6-B89A-48FA-B6CE-015455DF4B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27B21878-6C2E-40B3-9D97-127C1ABBB5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F7C50BC-570E-E8BD-212D-A523599BA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2007" y="1864672"/>
            <a:ext cx="3901573" cy="38417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Castellar" panose="020A0402060406010301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Castellar" panose="020A0402060406010301" pitchFamily="18" charset="0"/>
                <a:cs typeface="Times New Roman" panose="02020603050405020304" pitchFamily="18" charset="0"/>
              </a:rPr>
            </a:br>
            <a:r>
              <a:rPr lang="sk-SK" sz="3600" b="1" dirty="0">
                <a:latin typeface="Castellar" panose="020A0402060406010301" pitchFamily="18" charset="0"/>
                <a:cs typeface="Times New Roman" panose="02020603050405020304" pitchFamily="18" charset="0"/>
              </a:rPr>
              <a:t/>
            </a:r>
            <a:br>
              <a:rPr lang="sk-SK" sz="3600" b="1" dirty="0">
                <a:latin typeface="Castellar" panose="020A0402060406010301" pitchFamily="18" charset="0"/>
                <a:cs typeface="Times New Roman" panose="02020603050405020304" pitchFamily="18" charset="0"/>
              </a:rPr>
            </a:br>
            <a:r>
              <a:rPr lang="sk-SK" sz="4000" b="1" dirty="0" err="1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STEMAction</a:t>
            </a:r>
            <a:r>
              <a:rPr lang="sk-SK" sz="4000" b="1" dirty="0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 </a:t>
            </a:r>
            <a:br>
              <a:rPr lang="sk-SK" sz="4000" b="1" dirty="0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</a:br>
            <a:r>
              <a:rPr lang="sk-SK" sz="4000" b="1" dirty="0" err="1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for</a:t>
            </a:r>
            <a:r>
              <a:rPr lang="sk-SK" sz="4000" b="1" dirty="0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 </a:t>
            </a:r>
            <a:r>
              <a:rPr lang="sk-SK" sz="4000" b="1" dirty="0" err="1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the</a:t>
            </a:r>
            <a:r>
              <a:rPr lang="sk-SK" sz="4000" b="1" dirty="0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 </a:t>
            </a:r>
            <a:r>
              <a:rPr lang="sk-SK" sz="4000" b="1" dirty="0" err="1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Future</a:t>
            </a:r>
            <a:endParaRPr lang="sk-SK" sz="4000" b="1" dirty="0">
              <a:solidFill>
                <a:srgbClr val="00B050"/>
              </a:solidFill>
              <a:latin typeface="Castellar" panose="020A0402060406010301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 descr="Obrázok, na ktorom je kruh, grafika, kreslený obrázok, ilustrácia&#10;&#10;Automaticky generovaný popis">
            <a:extLst>
              <a:ext uri="{FF2B5EF4-FFF2-40B4-BE49-F238E27FC236}">
                <a16:creationId xmlns:a16="http://schemas.microsoft.com/office/drawing/2014/main" id="{A6A1A567-5CB4-5E65-5C0B-F090233353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6381" r="9055" b="1567"/>
          <a:stretch/>
        </p:blipFill>
        <p:spPr>
          <a:xfrm>
            <a:off x="1784908" y="1412398"/>
            <a:ext cx="2582266" cy="2408073"/>
          </a:xfrm>
          <a:prstGeom prst="rect">
            <a:avLst/>
          </a:prstGeom>
        </p:spPr>
      </p:pic>
      <p:pic>
        <p:nvPicPr>
          <p:cNvPr id="3" name="Obrázok 2" descr="Obrázok, na ktorom je snímka obrazovky, text, elektrická modrá, modrá majorelle&#10;&#10;Automaticky generovaný popis">
            <a:extLst>
              <a:ext uri="{FF2B5EF4-FFF2-40B4-BE49-F238E27FC236}">
                <a16:creationId xmlns:a16="http://schemas.microsoft.com/office/drawing/2014/main" id="{08855EB1-13B7-5ED0-DAFC-3986A6C8E8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 b="12602"/>
          <a:stretch/>
        </p:blipFill>
        <p:spPr bwMode="auto">
          <a:xfrm>
            <a:off x="929675" y="3898540"/>
            <a:ext cx="4213521" cy="127524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19C3496-0DA0-4549-92F5-F3678FE27B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44" name="Freeform 33">
            <a:extLst>
              <a:ext uri="{FF2B5EF4-FFF2-40B4-BE49-F238E27FC236}">
                <a16:creationId xmlns:a16="http://schemas.microsoft.com/office/drawing/2014/main" id="{CC488C83-63EE-4AB6-89E2-774447D524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2807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632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5708" y="2429164"/>
            <a:ext cx="7897091" cy="1330036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Ďakujeme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za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pozornosť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sk-SK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7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CE253-5852-E37A-05AF-A59CB227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527" y="195606"/>
            <a:ext cx="7943272" cy="1485900"/>
          </a:xfrm>
        </p:spPr>
        <p:txBody>
          <a:bodyPr>
            <a:normAutofit/>
          </a:bodyPr>
          <a:lstStyle/>
          <a:p>
            <a:r>
              <a:rPr lang="sk-SK" sz="4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STEMAction</a:t>
            </a:r>
            <a:r>
              <a:rPr lang="sk-SK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sk-SK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endParaRPr lang="sk-SK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BB13D23-7EB8-A5F4-09E8-89A4F3651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81506"/>
            <a:ext cx="10430759" cy="4879550"/>
          </a:xfrm>
        </p:spPr>
        <p:txBody>
          <a:bodyPr>
            <a:normAutofit fontScale="85000" lnSpcReduction="20000"/>
          </a:bodyPr>
          <a:lstStyle/>
          <a:p>
            <a:r>
              <a:rPr lang="sk-SK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Téma: Znečistenie</a:t>
            </a:r>
          </a:p>
          <a:p>
            <a:r>
              <a:rPr lang="sk-SK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október – 20. október 2023</a:t>
            </a:r>
          </a:p>
          <a:p>
            <a:r>
              <a:rPr lang="sk-SK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Základná škola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k-SK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Škultétyho 1, Nitra, Slovensko</a:t>
            </a:r>
          </a:p>
          <a:p>
            <a:r>
              <a:rPr lang="sk-SK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Zúčastnené krajiny: </a:t>
            </a:r>
          </a:p>
          <a:p>
            <a:pPr lvl="3"/>
            <a:r>
              <a:rPr lang="sk-SK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Litva</a:t>
            </a:r>
          </a:p>
          <a:p>
            <a:pPr lvl="3"/>
            <a:r>
              <a:rPr lang="sk-SK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Španielsko</a:t>
            </a:r>
          </a:p>
          <a:p>
            <a:pPr lvl="3"/>
            <a:r>
              <a:rPr lang="sk-SK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Slovensko</a:t>
            </a:r>
          </a:p>
          <a:p>
            <a:pPr lvl="3"/>
            <a:r>
              <a:rPr lang="sk-SK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Turecko</a:t>
            </a:r>
          </a:p>
          <a:p>
            <a:pPr lvl="3"/>
            <a:r>
              <a:rPr lang="sk-SK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Poľsko</a:t>
            </a:r>
          </a:p>
          <a:p>
            <a:pPr lvl="3"/>
            <a:r>
              <a:rPr lang="sk-SK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Bulharsko</a:t>
            </a:r>
          </a:p>
          <a:p>
            <a:pPr lvl="3"/>
            <a:r>
              <a:rPr lang="sk-SK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Srbsko</a:t>
            </a:r>
          </a:p>
          <a:p>
            <a:pPr lvl="3"/>
            <a:endParaRPr lang="sk-SK" dirty="0"/>
          </a:p>
          <a:p>
            <a:endParaRPr lang="sk-SK" dirty="0"/>
          </a:p>
        </p:txBody>
      </p:sp>
      <p:pic>
        <p:nvPicPr>
          <p:cNvPr id="5" name="Obrázok 4" descr="Obrázok, na ktorom je kruh, grafika, kreslený obrázok, ilustrácia&#10;&#10;Automaticky generovaný popis">
            <a:extLst>
              <a:ext uri="{FF2B5EF4-FFF2-40B4-BE49-F238E27FC236}">
                <a16:creationId xmlns:a16="http://schemas.microsoft.com/office/drawing/2014/main" id="{850847DA-C647-AF72-64F2-46144365C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443" r="9229" b="2437"/>
          <a:stretch/>
        </p:blipFill>
        <p:spPr>
          <a:xfrm>
            <a:off x="8624621" y="1367942"/>
            <a:ext cx="2677363" cy="246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 descr="Obrázok, na ktorom je snímka obrazovky, text, elektrická modrá, modrá majorelle&#10;&#10;Automaticky generovaný popis">
            <a:extLst>
              <a:ext uri="{FF2B5EF4-FFF2-40B4-BE49-F238E27FC236}">
                <a16:creationId xmlns:a16="http://schemas.microsoft.com/office/drawing/2014/main" id="{AD2443C7-45AC-A691-9D72-9A9CD591B7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 b="12602"/>
          <a:stretch/>
        </p:blipFill>
        <p:spPr bwMode="auto">
          <a:xfrm>
            <a:off x="8114961" y="4954385"/>
            <a:ext cx="3756158" cy="1133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9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92C6E-D005-B170-D36A-36F7A1C3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154" y="491040"/>
            <a:ext cx="8802255" cy="14859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16. 10. 2023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B38025-ADF3-2530-2CB4-17820ECF8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43434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vyučovací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blok</a:t>
            </a:r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Litv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 </a:t>
            </a:r>
            <a:r>
              <a:rPr lang="sk-SK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Španielsk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sk-SK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prehliadka</a:t>
            </a:r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historickej časti mesta Nitra</a:t>
            </a:r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id="{A000B8F6-53E2-BD61-63F9-53D4D8D3F5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55" y="2872510"/>
            <a:ext cx="4816763" cy="361257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089D782-676D-689F-343D-F33BE848ED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4446"/>
            <a:ext cx="4787515" cy="35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9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17963" y="660511"/>
            <a:ext cx="3057237" cy="1320800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Kooperácia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žiakov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C81884A-9962-4793-6F54-59A271559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07" y="2269522"/>
            <a:ext cx="3181299" cy="424173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DC40B1C-E489-9323-8401-11A8B80046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10" y="3121863"/>
            <a:ext cx="4431406" cy="3323555"/>
          </a:xfrm>
          <a:prstGeom prst="rect">
            <a:avLst/>
          </a:prstGeom>
        </p:spPr>
      </p:pic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2D67973-E88D-FCD2-1A67-8F0DE4A98BF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94" y="190611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308265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F7177-7E7D-F724-DD87-37307CF2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04749"/>
            <a:ext cx="8911687" cy="104371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17. 10. 2023</a:t>
            </a:r>
            <a:endParaRPr lang="sk-SK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08C269-A3E8-1DA2-3902-6205A4115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65383"/>
            <a:ext cx="9601200" cy="460201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vyučovací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blok</a:t>
            </a:r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sk-SK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návšteva </a:t>
            </a:r>
            <a:r>
              <a:rPr lang="sk-SK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Energolandu</a:t>
            </a:r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Mochovciach</a:t>
            </a:r>
          </a:p>
          <a:p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koncert v katedrále</a:t>
            </a:r>
          </a:p>
        </p:txBody>
      </p:sp>
      <p:pic>
        <p:nvPicPr>
          <p:cNvPr id="6" name="Obrázok 5" descr="Obrázok, na ktorom je ošatenie, osoba, strop, tmavopurpurová&#10;&#10;Automaticky generovaný popis">
            <a:extLst>
              <a:ext uri="{FF2B5EF4-FFF2-40B4-BE49-F238E27FC236}">
                <a16:creationId xmlns:a16="http://schemas.microsoft.com/office/drawing/2014/main" id="{2617F791-5A0F-EEAC-D309-4341E955A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22" y="2982639"/>
            <a:ext cx="4788564" cy="359365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F239230-1FC9-7B81-6C40-1A101C2B08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82639"/>
            <a:ext cx="4761345" cy="357100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CF0E350-1F6C-AA3C-74AE-4C36984262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 r="2606"/>
          <a:stretch/>
        </p:blipFill>
        <p:spPr>
          <a:xfrm>
            <a:off x="7354271" y="504749"/>
            <a:ext cx="4664604" cy="31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0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C0592184-22BA-CB4E-4B83-F98848865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98" y="4065427"/>
            <a:ext cx="5863656" cy="26397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50DF9C-28DF-CB4C-9F79-AE80C5E6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549" y="541990"/>
            <a:ext cx="9070109" cy="128681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18. 10. 2023</a:t>
            </a:r>
            <a:endParaRPr lang="sk-SK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B8F6D0-1A46-D124-2BDF-6ED551C75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487" y="1452430"/>
            <a:ext cx="7958198" cy="2818236"/>
          </a:xfrm>
        </p:spPr>
        <p:txBody>
          <a:bodyPr/>
          <a:lstStyle/>
          <a:p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prehliadka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hlavného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Slovenska</a:t>
            </a:r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Bratislava</a:t>
            </a:r>
          </a:p>
          <a:p>
            <a:pPr lvl="1"/>
            <a:r>
              <a:rPr lang="sk-SK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Auréli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zážitkové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vedy</a:t>
            </a:r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historické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centrum</a:t>
            </a:r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hrad</a:t>
            </a:r>
          </a:p>
          <a:p>
            <a:pPr lvl="1"/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Danubiana (umelecké múzeum)</a:t>
            </a:r>
          </a:p>
          <a:p>
            <a:pPr lvl="1"/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A75E82C-71DC-DA00-DBFF-970695F72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10290"/>
          <a:stretch/>
        </p:blipFill>
        <p:spPr>
          <a:xfrm>
            <a:off x="285293" y="4056506"/>
            <a:ext cx="4996282" cy="2656026"/>
          </a:xfrm>
          <a:prstGeom prst="rect">
            <a:avLst/>
          </a:prstGeom>
        </p:spPr>
      </p:pic>
      <p:pic>
        <p:nvPicPr>
          <p:cNvPr id="7" name="Zástupný objekt pre obsah 8">
            <a:extLst>
              <a:ext uri="{FF2B5EF4-FFF2-40B4-BE49-F238E27FC236}">
                <a16:creationId xmlns:a16="http://schemas.microsoft.com/office/drawing/2014/main" id="{993A9D2C-677E-13B1-737C-5D96B40325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9"/>
          <a:stretch/>
        </p:blipFill>
        <p:spPr>
          <a:xfrm>
            <a:off x="9016169" y="1089396"/>
            <a:ext cx="3021949" cy="56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3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12572-B0D8-B233-9A20-BB78A3038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3168" y="688783"/>
            <a:ext cx="2961171" cy="104457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AURÉLIUM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A0DC81E-153A-E334-5E49-D26E73DBB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8057" r="7800" b="11543"/>
          <a:stretch/>
        </p:blipFill>
        <p:spPr>
          <a:xfrm>
            <a:off x="1177746" y="3046614"/>
            <a:ext cx="4769511" cy="3430829"/>
          </a:xfrm>
          <a:prstGeom prst="rect">
            <a:avLst/>
          </a:prstGeom>
        </p:spPr>
      </p:pic>
      <p:pic>
        <p:nvPicPr>
          <p:cNvPr id="6" name="Zástupný objekt pre obsah 4">
            <a:extLst>
              <a:ext uri="{FF2B5EF4-FFF2-40B4-BE49-F238E27FC236}">
                <a16:creationId xmlns:a16="http://schemas.microsoft.com/office/drawing/2014/main" id="{0863C9F1-CA59-6D1A-9D9C-C5BD76799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9086"/>
          <a:stretch/>
        </p:blipFill>
        <p:spPr>
          <a:xfrm>
            <a:off x="4584339" y="688783"/>
            <a:ext cx="4525203" cy="273825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C4492DC-8624-8F03-F534-E8B5621667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t="11592"/>
          <a:stretch/>
        </p:blipFill>
        <p:spPr>
          <a:xfrm>
            <a:off x="8694123" y="2553006"/>
            <a:ext cx="2996175" cy="38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3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5D074-2732-F6CC-28A6-C130A77C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296" y="485122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19. 10. 2023</a:t>
            </a:r>
            <a:r>
              <a:rPr lang="sk-SK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sk-SK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7D6550-AD3B-A437-E95E-C79C34B03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88" y="1559304"/>
            <a:ext cx="10470139" cy="3851513"/>
          </a:xfrm>
        </p:spPr>
        <p:txBody>
          <a:bodyPr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vyučovací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Turecka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Poľska</a:t>
            </a:r>
            <a:endParaRPr lang="sk-SK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id="{C5CB5EEC-DF67-01FC-A16D-BB4B9E51A5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16" y="2711463"/>
            <a:ext cx="4727122" cy="3545343"/>
          </a:xfrm>
          <a:prstGeom prst="rect">
            <a:avLst/>
          </a:prstGeom>
        </p:spPr>
      </p:pic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0FC9870-D7A3-5A23-332F-C43811DB10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73" y="485122"/>
            <a:ext cx="4846430" cy="363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8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D30F2-E9A1-8DFE-804A-621A0149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145" y="540304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20. 10. 2023</a:t>
            </a:r>
            <a:endParaRPr lang="sk-SK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82434B-BEB4-9A64-6F2B-78B1FB6CF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0182"/>
            <a:ext cx="9601200" cy="4297218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</a:t>
            </a:r>
            <a:r>
              <a:rPr lang="sk-SK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Srbsk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sk-SK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vyučovací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blok</a:t>
            </a:r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Bulharsk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sk-SK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slávnostná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certifikácia</a:t>
            </a:r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id="{F0BA00A1-C42B-53C1-763B-0E2C32ADD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40092" r="21503" b="22115"/>
          <a:stretch/>
        </p:blipFill>
        <p:spPr>
          <a:xfrm>
            <a:off x="6567342" y="3514029"/>
            <a:ext cx="4302847" cy="308701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4040C6B-42B3-84DC-B17F-ABB90EEC6B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6"/>
          <a:stretch/>
        </p:blipFill>
        <p:spPr>
          <a:xfrm>
            <a:off x="1294283" y="3514029"/>
            <a:ext cx="4330662" cy="308701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B4C72E4-AE35-0F6F-E18A-90040AFD1A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" r="3801" b="9399"/>
          <a:stretch/>
        </p:blipFill>
        <p:spPr>
          <a:xfrm>
            <a:off x="6545356" y="241401"/>
            <a:ext cx="4302847" cy="28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8915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208</TotalTime>
  <Words>128</Words>
  <Application>Microsoft Office PowerPoint</Application>
  <PresentationFormat>Širokouhlá</PresentationFormat>
  <Paragraphs>35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8" baseType="lpstr">
      <vt:lpstr>Arial</vt:lpstr>
      <vt:lpstr>Calibri</vt:lpstr>
      <vt:lpstr>Castellar</vt:lpstr>
      <vt:lpstr>Century Gothic</vt:lpstr>
      <vt:lpstr>Times New Roman</vt:lpstr>
      <vt:lpstr>Wingdings</vt:lpstr>
      <vt:lpstr>Wingdings 3</vt:lpstr>
      <vt:lpstr>Dym</vt:lpstr>
      <vt:lpstr>  STEMAction  for the Future</vt:lpstr>
      <vt:lpstr>STEMAction for the Future</vt:lpstr>
      <vt:lpstr>16. 10. 2023 </vt:lpstr>
      <vt:lpstr>Kooperácia žiakov</vt:lpstr>
      <vt:lpstr>17. 10. 2023</vt:lpstr>
      <vt:lpstr>18. 10. 2023</vt:lpstr>
      <vt:lpstr> AURÉLIUM</vt:lpstr>
      <vt:lpstr>19. 10. 2023   </vt:lpstr>
      <vt:lpstr>20. 10. 2023</vt:lpstr>
      <vt:lpstr>Ďakujeme za pozornosť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STEMAction for the Future</dc:title>
  <dc:creator>Martina Lenická</dc:creator>
  <cp:lastModifiedBy>učiteľ</cp:lastModifiedBy>
  <cp:revision>11</cp:revision>
  <dcterms:created xsi:type="dcterms:W3CDTF">2023-11-12T13:37:33Z</dcterms:created>
  <dcterms:modified xsi:type="dcterms:W3CDTF">2024-03-13T09:00:53Z</dcterms:modified>
</cp:coreProperties>
</file>