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3" r:id="rId3"/>
    <p:sldId id="257" r:id="rId4"/>
    <p:sldId id="258" r:id="rId5"/>
    <p:sldId id="259" r:id="rId6"/>
    <p:sldId id="265" r:id="rId7"/>
    <p:sldId id="266" r:id="rId8"/>
    <p:sldId id="260" r:id="rId9"/>
    <p:sldId id="261" r:id="rId10"/>
    <p:sldId id="262" r:id="rId11"/>
    <p:sldId id="267" r:id="rId12"/>
    <p:sldId id="264" r:id="rId13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2459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2459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4CF20-2614-4FB4-9A5C-AF387130E998}" type="datetimeFigureOut">
              <a:rPr lang="sk-SK"/>
              <a:pPr>
                <a:defRPr/>
              </a:pPr>
              <a:t>22.09.2016</a:t>
            </a:fld>
            <a:endParaRPr lang="it-IT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AF955-C6AD-41E7-B220-2A41179B35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D34A4-63C1-4B98-9077-103ADF2733DA}" type="datetimeFigureOut">
              <a:rPr lang="sk-SK"/>
              <a:pPr>
                <a:defRPr/>
              </a:pPr>
              <a:t>22.09.2016</a:t>
            </a:fld>
            <a:endParaRPr lang="it-IT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0F216-440F-48BF-8851-C8E73EBA13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51C0E-819A-438D-86A8-A9C63075FD2D}" type="datetimeFigureOut">
              <a:rPr lang="sk-SK"/>
              <a:pPr>
                <a:defRPr/>
              </a:pPr>
              <a:t>22.09.2016</a:t>
            </a:fld>
            <a:endParaRPr lang="it-IT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25A0D-2033-4292-8A4A-F3DE4365EE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E6270-EF23-4ACF-B7D9-B6A982F42256}" type="datetimeFigureOut">
              <a:rPr lang="sk-SK"/>
              <a:pPr>
                <a:defRPr/>
              </a:pPr>
              <a:t>22.09.2016</a:t>
            </a:fld>
            <a:endParaRPr lang="it-IT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AC7C6-DB39-4099-89B8-E841B59552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8BF99-31DC-414C-BF10-8C9B9B6803AF}" type="datetimeFigureOut">
              <a:rPr lang="sk-SK"/>
              <a:pPr>
                <a:defRPr/>
              </a:pPr>
              <a:t>22.09.2016</a:t>
            </a:fld>
            <a:endParaRPr lang="it-IT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218D1-52D8-4346-A584-C24AD53223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830E3-7690-4FA5-BEE4-D6E64B0DE4F5}" type="datetimeFigureOut">
              <a:rPr lang="sk-SK"/>
              <a:pPr>
                <a:defRPr/>
              </a:pPr>
              <a:t>22.09.2016</a:t>
            </a:fld>
            <a:endParaRPr lang="it-I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18B25-F1A3-41BC-8D83-F5110C4A8B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A0127-5EDA-44CD-9B38-9803DA4D04A2}" type="datetimeFigureOut">
              <a:rPr lang="sk-SK"/>
              <a:pPr>
                <a:defRPr/>
              </a:pPr>
              <a:t>22.09.2016</a:t>
            </a:fld>
            <a:endParaRPr lang="it-IT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02150-FC73-4F0E-8FFA-037908F98D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1ED1-477A-4908-9613-C8E824F0185D}" type="datetimeFigureOut">
              <a:rPr lang="sk-SK"/>
              <a:pPr>
                <a:defRPr/>
              </a:pPr>
              <a:t>22.09.2016</a:t>
            </a:fld>
            <a:endParaRPr lang="it-IT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B7AD5-43D7-4D73-8A3D-8BE14293BB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A7EA6-BDEF-4050-85B8-A1E11AEAF62C}" type="datetimeFigureOut">
              <a:rPr lang="sk-SK"/>
              <a:pPr>
                <a:defRPr/>
              </a:pPr>
              <a:t>22.09.2016</a:t>
            </a:fld>
            <a:endParaRPr lang="it-IT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0CC3-7ECD-478E-8788-CBCAE38C03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00F84-2298-45E2-9C23-4EFE6303CE72}" type="datetimeFigureOut">
              <a:rPr lang="sk-SK"/>
              <a:pPr>
                <a:defRPr/>
              </a:pPr>
              <a:t>22.09.2016</a:t>
            </a:fld>
            <a:endParaRPr lang="it-I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B35D4-EED5-43A3-9341-4DD36BADDD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0954A-1D65-48B8-A582-30D876110296}" type="datetimeFigureOut">
              <a:rPr lang="sk-SK"/>
              <a:pPr>
                <a:defRPr/>
              </a:pPr>
              <a:t>22.09.2016</a:t>
            </a:fld>
            <a:endParaRPr lang="it-I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B02C7-4F0F-4F65-B8F3-6AD75F6025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355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2355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355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356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356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356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356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356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2356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356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356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3570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357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357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357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2357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2357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35211E3-03EA-42F7-94A6-7E2F2429DE80}" type="datetimeFigureOut">
              <a:rPr lang="sk-SK"/>
              <a:pPr>
                <a:defRPr/>
              </a:pPr>
              <a:t>22.09.2016</a:t>
            </a:fld>
            <a:endParaRPr lang="it-IT"/>
          </a:p>
        </p:txBody>
      </p:sp>
      <p:sp>
        <p:nvSpPr>
          <p:cNvPr id="2357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57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9DD5D78-42EE-4A4C-B659-063BD6C6D3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Obrázok 3" descr="2591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2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ln/>
        </p:spPr>
        <p:txBody>
          <a:bodyPr/>
          <a:lstStyle/>
          <a:p>
            <a:pPr eaLnBrk="1" hangingPunct="1">
              <a:defRPr/>
            </a:pPr>
            <a:r>
              <a:rPr lang="sk-SK" sz="5400"/>
              <a:t> _______</a:t>
            </a:r>
          </a:p>
        </p:txBody>
      </p:sp>
      <p:sp>
        <p:nvSpPr>
          <p:cNvPr id="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sk-SK" sz="5400"/>
              <a:t>Slovakia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371600" y="3870325"/>
            <a:ext cx="6400800" cy="1741488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sk-SK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A.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Bern</a:t>
            </a:r>
            <a:r>
              <a:rPr lang="sk-SK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áthová</a:t>
            </a:r>
            <a:endParaRPr lang="sk-SK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sk-SK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H.Šiková</a:t>
            </a:r>
            <a:endParaRPr lang="sk-SK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sk-SK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S.Tonhauserová</a:t>
            </a:r>
            <a:endParaRPr lang="sk-SK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it-IT" dirty="0">
              <a:solidFill>
                <a:srgbClr val="89898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1" descr="Risultati immagini per banska stiavn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17795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13" descr="Risultati immagini per janosikove die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65500"/>
            <a:ext cx="374332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5" descr="Risultati immagini per strbske ple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052513"/>
            <a:ext cx="268446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7" descr="Risultati immagini per divy slovens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4724400"/>
            <a:ext cx="250825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9" descr="Risultati immagini per čičman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2205038"/>
            <a:ext cx="3094038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smtClean="0"/>
              <a:t>Nitra</a:t>
            </a:r>
            <a:endParaRPr lang="sk-SK" dirty="0"/>
          </a:p>
        </p:txBody>
      </p:sp>
      <p:sp>
        <p:nvSpPr>
          <p:cNvPr id="23554" name="Zástupný symbol obsahu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495800"/>
          </a:xfrm>
        </p:spPr>
        <p:txBody>
          <a:bodyPr/>
          <a:lstStyle/>
          <a:p>
            <a:pPr>
              <a:buFontTx/>
              <a:buNone/>
            </a:pPr>
            <a:r>
              <a:rPr lang="sk-SK" smtClean="0"/>
              <a:t>West Slovakia </a:t>
            </a:r>
          </a:p>
          <a:p>
            <a:pPr>
              <a:buFontTx/>
              <a:buNone/>
            </a:pPr>
            <a:endParaRPr lang="sk-SK" smtClean="0"/>
          </a:p>
        </p:txBody>
      </p:sp>
      <p:pic>
        <p:nvPicPr>
          <p:cNvPr id="23555" name="Obrázok 3" descr="Nitra_Plastika_Corgona_od_sochara_Vavrinca_Dunajskeh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052513"/>
            <a:ext cx="1584325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Image result for nit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76250"/>
            <a:ext cx="2925762" cy="2193925"/>
          </a:xfrm>
          <a:prstGeom prst="rect">
            <a:avLst/>
          </a:prstGeom>
          <a:noFill/>
        </p:spPr>
      </p:pic>
      <p:pic>
        <p:nvPicPr>
          <p:cNvPr id="23559" name="Picture 7" descr="Image result for nitra divad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2997200"/>
            <a:ext cx="2789238" cy="1827213"/>
          </a:xfrm>
          <a:prstGeom prst="rect">
            <a:avLst/>
          </a:prstGeom>
          <a:noFill/>
        </p:spPr>
      </p:pic>
      <p:pic>
        <p:nvPicPr>
          <p:cNvPr id="23561" name="Picture 9" descr="Image result for nitra zob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492375"/>
            <a:ext cx="3327400" cy="1804988"/>
          </a:xfrm>
          <a:prstGeom prst="rect">
            <a:avLst/>
          </a:prstGeom>
          <a:noFill/>
        </p:spPr>
      </p:pic>
      <p:pic>
        <p:nvPicPr>
          <p:cNvPr id="23563" name="Picture 11" descr="Image result for nitra pesia zon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4652963"/>
            <a:ext cx="2341562" cy="1754187"/>
          </a:xfrm>
          <a:prstGeom prst="rect">
            <a:avLst/>
          </a:prstGeom>
          <a:noFill/>
        </p:spPr>
      </p:pic>
      <p:pic>
        <p:nvPicPr>
          <p:cNvPr id="23565" name="Picture 13" descr="Image result for nitra hra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2363" y="4652963"/>
            <a:ext cx="1487487" cy="198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7813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k-SK"/>
              <a:t>Thank you for your attention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Risultati immagini per slovensk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52513"/>
            <a:ext cx="8675688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 idx="4294967295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k-SK" sz="3200"/>
              <a:t>Main informations</a:t>
            </a:r>
          </a:p>
        </p:txBody>
      </p:sp>
      <p:sp>
        <p:nvSpPr>
          <p:cNvPr id="15362" name="Zástupný symbol obsah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800" smtClean="0"/>
              <a:t>Middle Europe</a:t>
            </a:r>
          </a:p>
          <a:p>
            <a:pPr eaLnBrk="1" hangingPunct="1">
              <a:lnSpc>
                <a:spcPct val="90000"/>
              </a:lnSpc>
            </a:pPr>
            <a:endParaRPr lang="sk-SK" sz="2800" smtClean="0"/>
          </a:p>
          <a:p>
            <a:pPr eaLnBrk="1" hangingPunct="1">
              <a:lnSpc>
                <a:spcPct val="90000"/>
              </a:lnSpc>
            </a:pPr>
            <a:r>
              <a:rPr lang="sk-SK" sz="2800" smtClean="0"/>
              <a:t>Neighbouring states: Czech Republic, Hungary, Poland, Ukraine, Austria</a:t>
            </a:r>
          </a:p>
          <a:p>
            <a:pPr eaLnBrk="1" hangingPunct="1">
              <a:lnSpc>
                <a:spcPct val="90000"/>
              </a:lnSpc>
            </a:pPr>
            <a:endParaRPr lang="sk-SK" sz="2800" smtClean="0"/>
          </a:p>
          <a:p>
            <a:pPr eaLnBrk="1" hangingPunct="1">
              <a:lnSpc>
                <a:spcPct val="90000"/>
              </a:lnSpc>
            </a:pPr>
            <a:r>
              <a:rPr lang="sk-SK" sz="2800" smtClean="0"/>
              <a:t>Capital city: Bratislava</a:t>
            </a:r>
          </a:p>
          <a:p>
            <a:pPr eaLnBrk="1" hangingPunct="1">
              <a:lnSpc>
                <a:spcPct val="90000"/>
              </a:lnSpc>
            </a:pPr>
            <a:endParaRPr lang="sk-SK" sz="2800" smtClean="0"/>
          </a:p>
          <a:p>
            <a:pPr eaLnBrk="1" hangingPunct="1">
              <a:lnSpc>
                <a:spcPct val="90000"/>
              </a:lnSpc>
            </a:pPr>
            <a:r>
              <a:rPr lang="sk-SK" sz="2800" smtClean="0"/>
              <a:t>Population: 5,4 mil.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 idx="4294967295"/>
          </p:nvPr>
        </p:nvSpPr>
        <p:spPr>
          <a:xfrm>
            <a:off x="-180975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k-SK" sz="3200"/>
              <a:t>Bratislava</a:t>
            </a:r>
          </a:p>
        </p:txBody>
      </p:sp>
      <p:pic>
        <p:nvPicPr>
          <p:cNvPr id="16386" name="Picture 2" descr="C:\Users\ziak35\Desktop\larg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724400"/>
            <a:ext cx="2781300" cy="1854200"/>
          </a:xfrm>
        </p:spPr>
      </p:pic>
      <p:sp>
        <p:nvSpPr>
          <p:cNvPr id="16387" name="BlokTextu 4"/>
          <p:cNvSpPr txBox="1">
            <a:spLocks noChangeArrowheads="1"/>
          </p:cNvSpPr>
          <p:nvPr/>
        </p:nvSpPr>
        <p:spPr bwMode="auto">
          <a:xfrm>
            <a:off x="468313" y="1268413"/>
            <a:ext cx="82804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k-SK">
                <a:latin typeface="Calibri" pitchFamily="34" charset="0"/>
              </a:rPr>
              <a:t> </a:t>
            </a:r>
            <a:r>
              <a:rPr lang="sk-SK" sz="2800">
                <a:latin typeface="Calibri" pitchFamily="34" charset="0"/>
              </a:rPr>
              <a:t>West Slovakia</a:t>
            </a:r>
          </a:p>
          <a:p>
            <a:pPr>
              <a:buFont typeface="Arial" charset="0"/>
              <a:buChar char="•"/>
            </a:pPr>
            <a:endParaRPr lang="sk-SK" sz="28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sk-SK" sz="2800">
                <a:latin typeface="Calibri" pitchFamily="34" charset="0"/>
              </a:rPr>
              <a:t>There is our president Andrej Kiska, our parliament and international airport</a:t>
            </a:r>
          </a:p>
          <a:p>
            <a:pPr>
              <a:buFont typeface="Arial" charset="0"/>
              <a:buChar char="•"/>
            </a:pPr>
            <a:endParaRPr lang="sk-SK" sz="28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sk-SK">
              <a:latin typeface="Calibri" pitchFamily="34" charset="0"/>
            </a:endParaRPr>
          </a:p>
          <a:p>
            <a:endParaRPr lang="sk-SK">
              <a:latin typeface="Calibri" pitchFamily="34" charset="0"/>
            </a:endParaRPr>
          </a:p>
          <a:p>
            <a:endParaRPr lang="sk-SK">
              <a:latin typeface="Calibri" pitchFamily="34" charset="0"/>
            </a:endParaRPr>
          </a:p>
        </p:txBody>
      </p:sp>
      <p:pic>
        <p:nvPicPr>
          <p:cNvPr id="16388" name="Obrázok 5" descr="andrej-kiska-prezident-popra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213100"/>
            <a:ext cx="26638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Obrázok 6" descr="michalska-veza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3789363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Risultati immagini per bratislava namest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33375"/>
            <a:ext cx="24098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Risultati immagini per modry kostolík bratislav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2781300"/>
            <a:ext cx="188912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200"/>
              <a:t>Mountains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it-IT" sz="2800" smtClean="0"/>
              <a:t>Our biggest mountains are the Tatras</a:t>
            </a:r>
          </a:p>
          <a:p>
            <a:pPr eaLnBrk="1" hangingPunct="1"/>
            <a:r>
              <a:rPr lang="it-IT" sz="2800" smtClean="0"/>
              <a:t>Our highest point is Gerlachovsk</a:t>
            </a:r>
            <a:r>
              <a:rPr lang="sk-SK" sz="2800" smtClean="0"/>
              <a:t>ý</a:t>
            </a:r>
            <a:r>
              <a:rPr lang="it-IT" sz="2800" smtClean="0"/>
              <a:t> </a:t>
            </a:r>
            <a:r>
              <a:rPr lang="sk-SK" sz="2800" smtClean="0"/>
              <a:t>š</a:t>
            </a:r>
            <a:r>
              <a:rPr lang="it-IT" sz="2800" smtClean="0"/>
              <a:t>t</a:t>
            </a:r>
            <a:r>
              <a:rPr lang="sk-SK" sz="2800" smtClean="0"/>
              <a:t>í</a:t>
            </a:r>
            <a:r>
              <a:rPr lang="it-IT" sz="2800" smtClean="0"/>
              <a:t>t </a:t>
            </a:r>
          </a:p>
          <a:p>
            <a:pPr eaLnBrk="1" hangingPunct="1"/>
            <a:r>
              <a:rPr lang="it-IT" sz="2800" smtClean="0"/>
              <a:t>Other mountains : Chopok, Karpaty, Mal</a:t>
            </a:r>
            <a:r>
              <a:rPr lang="sk-SK" sz="2800" smtClean="0"/>
              <a:t>á</a:t>
            </a:r>
            <a:r>
              <a:rPr lang="it-IT" sz="2800" smtClean="0"/>
              <a:t> Fatra, Ve</a:t>
            </a:r>
            <a:r>
              <a:rPr lang="sk-SK" sz="2800" smtClean="0"/>
              <a:t>ľ</a:t>
            </a:r>
            <a:r>
              <a:rPr lang="it-IT" sz="2800" smtClean="0"/>
              <a:t>k</a:t>
            </a:r>
            <a:r>
              <a:rPr lang="sk-SK" sz="2800" smtClean="0"/>
              <a:t>á</a:t>
            </a:r>
            <a:r>
              <a:rPr lang="it-IT" sz="2800" smtClean="0"/>
              <a:t> Fatra and many </a:t>
            </a:r>
            <a:r>
              <a:rPr lang="sk-SK" sz="2800" smtClean="0"/>
              <a:t>more</a:t>
            </a:r>
            <a:endParaRPr lang="it-IT" sz="2800" smtClean="0"/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</p:txBody>
      </p:sp>
      <p:pic>
        <p:nvPicPr>
          <p:cNvPr id="17411" name="Picture 5" descr="Risultati immagini per gerlachovský ští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860800"/>
            <a:ext cx="2735263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 descr="Risultati immagini per monti tat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149725"/>
            <a:ext cx="48577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smtClean="0">
                <a:effectLst/>
              </a:rPr>
              <a:t>National parks</a:t>
            </a:r>
            <a:r>
              <a:rPr lang="it-IT" smtClean="0">
                <a:effectLst/>
              </a:rPr>
              <a:t> 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800" smtClean="0"/>
              <a:t>NP Mal</a:t>
            </a:r>
            <a:r>
              <a:rPr lang="sk-SK" sz="2800" smtClean="0"/>
              <a:t>á Fatra</a:t>
            </a:r>
          </a:p>
          <a:p>
            <a:pPr>
              <a:lnSpc>
                <a:spcPct val="90000"/>
              </a:lnSpc>
            </a:pPr>
            <a:r>
              <a:rPr lang="sk-SK" sz="2800" smtClean="0"/>
              <a:t>NP Veľká Fatra</a:t>
            </a:r>
          </a:p>
          <a:p>
            <a:pPr>
              <a:lnSpc>
                <a:spcPct val="90000"/>
              </a:lnSpc>
            </a:pPr>
            <a:r>
              <a:rPr lang="sk-SK" sz="2800" smtClean="0"/>
              <a:t>NP Poloniny</a:t>
            </a:r>
          </a:p>
          <a:p>
            <a:pPr>
              <a:lnSpc>
                <a:spcPct val="90000"/>
              </a:lnSpc>
            </a:pPr>
            <a:r>
              <a:rPr lang="sk-SK" sz="2800" smtClean="0"/>
              <a:t>NP Pieniny</a:t>
            </a:r>
          </a:p>
          <a:p>
            <a:pPr>
              <a:lnSpc>
                <a:spcPct val="90000"/>
              </a:lnSpc>
            </a:pPr>
            <a:r>
              <a:rPr lang="sk-SK" sz="2800" smtClean="0"/>
              <a:t>NP Nízke Tatry</a:t>
            </a:r>
          </a:p>
          <a:p>
            <a:pPr>
              <a:lnSpc>
                <a:spcPct val="90000"/>
              </a:lnSpc>
            </a:pPr>
            <a:r>
              <a:rPr lang="sk-SK" sz="2800" smtClean="0"/>
              <a:t>Tatranský NP</a:t>
            </a:r>
          </a:p>
          <a:p>
            <a:pPr>
              <a:lnSpc>
                <a:spcPct val="90000"/>
              </a:lnSpc>
            </a:pPr>
            <a:r>
              <a:rPr lang="sk-SK" sz="2800" smtClean="0"/>
              <a:t>NP Slovenský raj</a:t>
            </a:r>
          </a:p>
          <a:p>
            <a:pPr>
              <a:lnSpc>
                <a:spcPct val="90000"/>
              </a:lnSpc>
            </a:pPr>
            <a:r>
              <a:rPr lang="sk-SK" sz="2800" smtClean="0"/>
              <a:t>NP Slovenský kras</a:t>
            </a:r>
          </a:p>
          <a:p>
            <a:pPr>
              <a:lnSpc>
                <a:spcPct val="90000"/>
              </a:lnSpc>
            </a:pPr>
            <a:r>
              <a:rPr lang="sk-SK" sz="2800" smtClean="0"/>
              <a:t>NP Muránska planina</a:t>
            </a:r>
          </a:p>
          <a:p>
            <a:pPr>
              <a:lnSpc>
                <a:spcPct val="90000"/>
              </a:lnSpc>
            </a:pPr>
            <a:endParaRPr lang="it-IT" sz="2800" smtClean="0"/>
          </a:p>
        </p:txBody>
      </p:sp>
      <p:sp>
        <p:nvSpPr>
          <p:cNvPr id="18435" name="AutoShape 5" descr="Image result for tanap slovakia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8436" name="AutoShape 7" descr="Image result for tanap slovaki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8437" name="AutoShape 9" descr="Image result for tanap slovaki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8438" name="Picture 11" descr="Image result for tanap slovak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549275"/>
            <a:ext cx="27590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3" descr="Image result for pienap slovak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565400"/>
            <a:ext cx="26050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5" descr="Image result for sk kras slovak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4652963"/>
            <a:ext cx="2328862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sk-SK" sz="3600" smtClean="0">
                <a:effectLst/>
              </a:rPr>
              <a:t>Caves</a:t>
            </a:r>
            <a:endParaRPr lang="it-IT" sz="3600" smtClean="0">
              <a:effectLst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836613"/>
            <a:ext cx="8229600" cy="4495800"/>
          </a:xfrm>
        </p:spPr>
        <p:txBody>
          <a:bodyPr/>
          <a:lstStyle/>
          <a:p>
            <a:r>
              <a:rPr lang="sk-SK" sz="2800" smtClean="0"/>
              <a:t>We have more than 2 400 caves, of which more than 400 have been explored, but here are some of them, which are really interesting</a:t>
            </a:r>
          </a:p>
          <a:p>
            <a:pPr>
              <a:buFontTx/>
              <a:buNone/>
            </a:pPr>
            <a:r>
              <a:rPr lang="sk-SK" sz="2800" smtClean="0"/>
              <a:t>     Demänovská ice cave           Domica cave</a:t>
            </a:r>
          </a:p>
          <a:p>
            <a:pPr>
              <a:buFontTx/>
              <a:buNone/>
            </a:pPr>
            <a:endParaRPr lang="sk-SK" sz="2800" smtClean="0"/>
          </a:p>
          <a:p>
            <a:pPr>
              <a:buFontTx/>
              <a:buNone/>
            </a:pPr>
            <a:endParaRPr lang="sk-SK" sz="2800" smtClean="0"/>
          </a:p>
          <a:p>
            <a:pPr>
              <a:buFontTx/>
              <a:buNone/>
            </a:pPr>
            <a:endParaRPr lang="sk-SK" sz="2800" smtClean="0"/>
          </a:p>
          <a:p>
            <a:pPr>
              <a:buFontTx/>
              <a:buNone/>
            </a:pPr>
            <a:r>
              <a:rPr lang="sk-SK" sz="2800" smtClean="0"/>
              <a:t>Ochtinská aragonit cave           Gombasecká cave</a:t>
            </a:r>
          </a:p>
          <a:p>
            <a:endParaRPr lang="it-IT" sz="2800" smtClean="0"/>
          </a:p>
        </p:txBody>
      </p:sp>
      <p:pic>
        <p:nvPicPr>
          <p:cNvPr id="19459" name="Picture 5" descr="Image result for dobsinska ladova jasky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636838"/>
            <a:ext cx="2592387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Image result for dom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636838"/>
            <a:ext cx="252095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Image result for ochtinská aragonite ca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4868863"/>
            <a:ext cx="33750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1" descr="Image result for gombasecká jaskyň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4797425"/>
            <a:ext cx="2259013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k-SK" sz="3200"/>
              <a:t>Traditional food</a:t>
            </a:r>
            <a:endParaRPr lang="it-IT" sz="3200"/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sk-SK" sz="2800" smtClean="0"/>
              <a:t>Bryndzové halušky</a:t>
            </a:r>
          </a:p>
          <a:p>
            <a:pPr eaLnBrk="1" hangingPunct="1"/>
            <a:endParaRPr lang="sk-SK" sz="2800" smtClean="0"/>
          </a:p>
          <a:p>
            <a:pPr eaLnBrk="1" hangingPunct="1"/>
            <a:r>
              <a:rPr lang="sk-SK" sz="2800" smtClean="0"/>
              <a:t>Dumplings with bryndza (cheese from sheep) and bacon</a:t>
            </a:r>
          </a:p>
          <a:p>
            <a:pPr eaLnBrk="1" hangingPunct="1"/>
            <a:endParaRPr lang="sk-SK" sz="2800" smtClean="0"/>
          </a:p>
          <a:p>
            <a:pPr eaLnBrk="1" hangingPunct="1"/>
            <a:endParaRPr lang="sk-SK" smtClean="0"/>
          </a:p>
          <a:p>
            <a:pPr eaLnBrk="1" hangingPunct="1"/>
            <a:endParaRPr lang="it-IT" smtClean="0"/>
          </a:p>
        </p:txBody>
      </p:sp>
      <p:sp>
        <p:nvSpPr>
          <p:cNvPr id="20483" name="AutoShape 5" descr="Risultati immagini per halusky wikipedia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20484" name="Picture 7" descr="Risultati immagini per halusky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933825"/>
            <a:ext cx="496570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/>
              <a:t>The biggest cities</a:t>
            </a:r>
            <a:endParaRPr lang="it-IT"/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sz="2800" smtClean="0"/>
              <a:t>Bratislava</a:t>
            </a:r>
          </a:p>
          <a:p>
            <a:pPr eaLnBrk="1" hangingPunct="1">
              <a:lnSpc>
                <a:spcPct val="80000"/>
              </a:lnSpc>
            </a:pPr>
            <a:r>
              <a:rPr lang="sk-SK" sz="2800" smtClean="0"/>
              <a:t>Košice</a:t>
            </a:r>
          </a:p>
          <a:p>
            <a:pPr eaLnBrk="1" hangingPunct="1">
              <a:lnSpc>
                <a:spcPct val="80000"/>
              </a:lnSpc>
            </a:pPr>
            <a:r>
              <a:rPr lang="sk-SK" sz="2800" smtClean="0"/>
              <a:t>Prešov</a:t>
            </a:r>
          </a:p>
          <a:p>
            <a:pPr eaLnBrk="1" hangingPunct="1">
              <a:lnSpc>
                <a:spcPct val="80000"/>
              </a:lnSpc>
            </a:pPr>
            <a:r>
              <a:rPr lang="sk-SK" sz="2800" smtClean="0"/>
              <a:t>Žilina</a:t>
            </a:r>
          </a:p>
          <a:p>
            <a:pPr eaLnBrk="1" hangingPunct="1">
              <a:lnSpc>
                <a:spcPct val="80000"/>
              </a:lnSpc>
            </a:pPr>
            <a:r>
              <a:rPr lang="sk-SK" sz="2800" smtClean="0"/>
              <a:t>Banská Bystrica</a:t>
            </a:r>
          </a:p>
          <a:p>
            <a:pPr eaLnBrk="1" hangingPunct="1">
              <a:lnSpc>
                <a:spcPct val="80000"/>
              </a:lnSpc>
            </a:pPr>
            <a:r>
              <a:rPr lang="sk-SK" sz="2800" smtClean="0"/>
              <a:t>Nitra</a:t>
            </a:r>
          </a:p>
          <a:p>
            <a:pPr eaLnBrk="1" hangingPunct="1">
              <a:lnSpc>
                <a:spcPct val="80000"/>
              </a:lnSpc>
            </a:pPr>
            <a:r>
              <a:rPr lang="sk-SK" sz="2800" smtClean="0"/>
              <a:t>Trnava</a:t>
            </a:r>
          </a:p>
          <a:p>
            <a:pPr eaLnBrk="1" hangingPunct="1">
              <a:lnSpc>
                <a:spcPct val="80000"/>
              </a:lnSpc>
            </a:pPr>
            <a:r>
              <a:rPr lang="sk-SK" sz="2800" smtClean="0"/>
              <a:t>Trenčín</a:t>
            </a:r>
          </a:p>
          <a:p>
            <a:pPr eaLnBrk="1" hangingPunct="1">
              <a:lnSpc>
                <a:spcPct val="80000"/>
              </a:lnSpc>
            </a:pPr>
            <a:r>
              <a:rPr lang="sk-SK" sz="2800" smtClean="0"/>
              <a:t>Martin</a:t>
            </a:r>
          </a:p>
          <a:p>
            <a:pPr eaLnBrk="1" hangingPunct="1">
              <a:lnSpc>
                <a:spcPct val="80000"/>
              </a:lnSpc>
            </a:pPr>
            <a:r>
              <a:rPr lang="sk-SK" sz="2800" smtClean="0"/>
              <a:t>Poprad</a:t>
            </a:r>
          </a:p>
          <a:p>
            <a:pPr eaLnBrk="1" hangingPunct="1">
              <a:lnSpc>
                <a:spcPct val="80000"/>
              </a:lnSpc>
            </a:pPr>
            <a:endParaRPr lang="it-IT" sz="2800" smtClean="0"/>
          </a:p>
        </p:txBody>
      </p:sp>
      <p:pic>
        <p:nvPicPr>
          <p:cNvPr id="21507" name="Picture 5" descr="Risultati immagini per kos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341438"/>
            <a:ext cx="2843213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Risultati immagini per nit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916113"/>
            <a:ext cx="296703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Risultati immagini per trenc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3789363"/>
            <a:ext cx="2414587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1" descr="Risultati immagini per preso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581525"/>
            <a:ext cx="28829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tta">
  <a:themeElements>
    <a:clrScheme name="Vetta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Vet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tta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tta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tta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tta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tta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tta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tta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tta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tta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85</TotalTime>
  <Words>167</Words>
  <Application>Microsoft Office PowerPoint</Application>
  <PresentationFormat>Presentazione su schermo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Modello struttura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Vetta</vt:lpstr>
      <vt:lpstr>Vetta</vt:lpstr>
      <vt:lpstr>Slovakia</vt:lpstr>
      <vt:lpstr>Diapositiva 2</vt:lpstr>
      <vt:lpstr>Main informations</vt:lpstr>
      <vt:lpstr>Bratislava</vt:lpstr>
      <vt:lpstr>Mountains</vt:lpstr>
      <vt:lpstr>National parks </vt:lpstr>
      <vt:lpstr>Caves</vt:lpstr>
      <vt:lpstr>Traditional food</vt:lpstr>
      <vt:lpstr>The biggest cities</vt:lpstr>
      <vt:lpstr>Diapositiva 10</vt:lpstr>
      <vt:lpstr>Nitra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Slovakia</dc:title>
  <dc:creator>ziak35</dc:creator>
  <cp:lastModifiedBy>Utente</cp:lastModifiedBy>
  <cp:revision>7</cp:revision>
  <dcterms:created xsi:type="dcterms:W3CDTF">2016-09-14T08:22:03Z</dcterms:created>
  <dcterms:modified xsi:type="dcterms:W3CDTF">2016-09-22T15:48:40Z</dcterms:modified>
</cp:coreProperties>
</file>