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963294C-3E0B-494C-96FA-2C5733B77950}">
          <p14:sldIdLst>
            <p14:sldId id="256"/>
            <p14:sldId id="263"/>
            <p14:sldId id="257"/>
            <p14:sldId id="258"/>
            <p14:sldId id="259"/>
            <p14:sldId id="260"/>
            <p14:sldId id="261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2CD0-6009-4BAC-BC1E-7F7478B43C4C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5F8B2-34FD-4EA1-9342-08AB69C90E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5F8B2-34FD-4EA1-9342-08AB69C90E8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5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16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00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6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085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58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3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5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55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1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274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BDFA-5580-42B8-BCB0-55ED66D81FB1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F913-B64D-4E01-8490-BF8AD736E9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6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d4HPqMt_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77" y="0"/>
            <a:ext cx="92433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Slovakia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Laurent Molnár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Miroslav Zelenka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2373">
            <a:off x="5669354" y="1993098"/>
            <a:ext cx="3492309" cy="17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2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7" y="2060848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23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60" y="877532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Slovak </a:t>
            </a:r>
            <a:r>
              <a:rPr lang="sk-SK" dirty="0" err="1" smtClean="0"/>
              <a:t>symbols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Flag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Emblem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Seal</a:t>
            </a:r>
            <a:r>
              <a:rPr lang="sk-SK" dirty="0" smtClean="0"/>
              <a:t>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65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facts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capital</a:t>
            </a:r>
            <a:r>
              <a:rPr lang="sk-SK" dirty="0" smtClean="0"/>
              <a:t> city </a:t>
            </a:r>
            <a:r>
              <a:rPr lang="sk-SK" dirty="0" err="1" smtClean="0"/>
              <a:t>is</a:t>
            </a:r>
            <a:r>
              <a:rPr lang="sk-SK" dirty="0" smtClean="0"/>
              <a:t> Bratislava</a:t>
            </a:r>
          </a:p>
          <a:p>
            <a:r>
              <a:rPr lang="sk-SK" dirty="0" err="1" smtClean="0"/>
              <a:t>President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Andrej </a:t>
            </a:r>
            <a:r>
              <a:rPr lang="sk-SK" dirty="0" err="1" smtClean="0"/>
              <a:t>Kiska</a:t>
            </a:r>
            <a:endParaRPr lang="sk-SK" dirty="0" smtClean="0"/>
          </a:p>
          <a:p>
            <a:r>
              <a:rPr lang="sk-SK" dirty="0" err="1" smtClean="0"/>
              <a:t>Neightbor</a:t>
            </a:r>
            <a:r>
              <a:rPr lang="sk-SK" dirty="0" smtClean="0"/>
              <a:t> </a:t>
            </a:r>
            <a:r>
              <a:rPr lang="sk-SK" dirty="0" err="1" smtClean="0"/>
              <a:t>states</a:t>
            </a:r>
            <a:r>
              <a:rPr lang="sk-SK" dirty="0" smtClean="0"/>
              <a:t> are </a:t>
            </a:r>
            <a:r>
              <a:rPr lang="sk-SK" dirty="0" err="1" smtClean="0"/>
              <a:t>Czech</a:t>
            </a:r>
            <a:r>
              <a:rPr lang="sk-SK" dirty="0" smtClean="0"/>
              <a:t> </a:t>
            </a:r>
            <a:r>
              <a:rPr lang="sk-SK" dirty="0" err="1" smtClean="0"/>
              <a:t>republic</a:t>
            </a:r>
            <a:r>
              <a:rPr lang="sk-SK" dirty="0" smtClean="0"/>
              <a:t>, </a:t>
            </a:r>
            <a:r>
              <a:rPr lang="sk-SK" dirty="0" err="1" smtClean="0"/>
              <a:t>Poland</a:t>
            </a:r>
            <a:r>
              <a:rPr lang="sk-SK" dirty="0" smtClean="0"/>
              <a:t>, </a:t>
            </a:r>
            <a:r>
              <a:rPr lang="sk-SK" dirty="0" err="1" smtClean="0"/>
              <a:t>Ukraine</a:t>
            </a:r>
            <a:r>
              <a:rPr lang="sk-SK" dirty="0" smtClean="0"/>
              <a:t>, </a:t>
            </a:r>
            <a:r>
              <a:rPr lang="sk-SK" dirty="0" err="1" smtClean="0"/>
              <a:t>Hungary</a:t>
            </a:r>
            <a:r>
              <a:rPr lang="sk-SK" dirty="0" smtClean="0"/>
              <a:t>, </a:t>
            </a:r>
            <a:r>
              <a:rPr lang="sk-SK" dirty="0" err="1" smtClean="0"/>
              <a:t>Austria</a:t>
            </a:r>
            <a:endParaRPr lang="sk-SK" dirty="0" smtClean="0"/>
          </a:p>
          <a:p>
            <a:r>
              <a:rPr lang="sk-SK" dirty="0" err="1" smtClean="0"/>
              <a:t>Population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5 500 000 </a:t>
            </a:r>
          </a:p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Slovak </a:t>
            </a:r>
            <a:r>
              <a:rPr lang="sk-SK" dirty="0" err="1" smtClean="0"/>
              <a:t>language</a:t>
            </a:r>
            <a:endParaRPr lang="sk-SK" dirty="0" smtClean="0"/>
          </a:p>
          <a:p>
            <a:r>
              <a:rPr lang="sk-SK" dirty="0" smtClean="0"/>
              <a:t>Slovakia </a:t>
            </a:r>
            <a:r>
              <a:rPr lang="sk-SK" dirty="0" err="1" smtClean="0"/>
              <a:t>is</a:t>
            </a:r>
            <a:r>
              <a:rPr lang="sk-SK" dirty="0" smtClean="0"/>
              <a:t> in </a:t>
            </a:r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endParaRPr lang="sk-SK" dirty="0" smtClean="0"/>
          </a:p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anthem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: </a:t>
            </a:r>
            <a:r>
              <a:rPr lang="sk-SK" dirty="0" smtClean="0">
                <a:hlinkClick r:id="rId3"/>
              </a:rPr>
              <a:t>https://www.youtube.com/watch?v=oBd4HPqMt_w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Traditional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Bryndzové halušky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Oštiepok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Kapustnica  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64" y="2708919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6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The most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/>
              <a:t>c</a:t>
            </a:r>
            <a:r>
              <a:rPr lang="sk-SK" dirty="0" err="1" smtClean="0"/>
              <a:t>astles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Bratislava </a:t>
            </a:r>
            <a:r>
              <a:rPr lang="sk-SK" dirty="0" err="1" smtClean="0"/>
              <a:t>castle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Nitra </a:t>
            </a:r>
            <a:r>
              <a:rPr lang="sk-SK" dirty="0" err="1" smtClean="0"/>
              <a:t>castle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smtClean="0"/>
              <a:t>Orava </a:t>
            </a:r>
            <a:r>
              <a:rPr lang="sk-SK" dirty="0" err="1" smtClean="0"/>
              <a:t>castle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smtClean="0"/>
              <a:t>Bojnice </a:t>
            </a:r>
            <a:r>
              <a:rPr lang="sk-SK" dirty="0" err="1" smtClean="0"/>
              <a:t>castle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52" y="24208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27" y="296991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52" y="458112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6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The most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places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Hight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Liptovská </a:t>
            </a:r>
            <a:r>
              <a:rPr lang="sk-SK" dirty="0" err="1" smtClean="0"/>
              <a:t>mara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Banská Štiavnica </a:t>
            </a:r>
          </a:p>
          <a:p>
            <a:endParaRPr lang="sk-SK" dirty="0"/>
          </a:p>
          <a:p>
            <a:r>
              <a:rPr lang="sk-SK" dirty="0" smtClean="0"/>
              <a:t>Slovenský raj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95" y="2276872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0896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21" y="47251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4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Beauties</a:t>
            </a:r>
            <a:r>
              <a:rPr lang="sk-SK" dirty="0" smtClean="0"/>
              <a:t> of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nature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Demänovská </a:t>
            </a:r>
            <a:r>
              <a:rPr lang="sk-SK" dirty="0" err="1" smtClean="0"/>
              <a:t>cave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Dobšinská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cave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Ochtinská</a:t>
            </a:r>
            <a:r>
              <a:rPr lang="sk-SK" dirty="0" smtClean="0"/>
              <a:t> aragonitová </a:t>
            </a:r>
            <a:r>
              <a:rPr lang="sk-SK" dirty="0" err="1" smtClean="0"/>
              <a:t>cave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3" y="22048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45" y="39479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2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/>
              <a:t>S</a:t>
            </a:r>
            <a:r>
              <a:rPr lang="sk-SK" dirty="0" err="1" smtClean="0"/>
              <a:t>lovaks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Jozef Banič (</a:t>
            </a:r>
            <a:r>
              <a:rPr lang="sk-SK" dirty="0" err="1" smtClean="0"/>
              <a:t>inventor</a:t>
            </a:r>
            <a:r>
              <a:rPr lang="sk-SK" dirty="0" smtClean="0"/>
              <a:t> of </a:t>
            </a:r>
            <a:r>
              <a:rPr lang="sk-SK" dirty="0" err="1" smtClean="0"/>
              <a:t>parashute</a:t>
            </a:r>
            <a:r>
              <a:rPr lang="sk-SK" dirty="0" smtClean="0"/>
              <a:t>)</a:t>
            </a:r>
          </a:p>
          <a:p>
            <a:r>
              <a:rPr lang="sk-SK" dirty="0" smtClean="0"/>
              <a:t>Štefan Klein (</a:t>
            </a:r>
            <a:r>
              <a:rPr lang="sk-SK" dirty="0" err="1" smtClean="0"/>
              <a:t>inventor</a:t>
            </a:r>
            <a:r>
              <a:rPr lang="sk-SK" dirty="0" smtClean="0"/>
              <a:t> of </a:t>
            </a:r>
            <a:r>
              <a:rPr lang="sk-SK" dirty="0" err="1" smtClean="0"/>
              <a:t>AeroMobil</a:t>
            </a:r>
            <a:r>
              <a:rPr lang="sk-SK" dirty="0" smtClean="0"/>
              <a:t>)</a:t>
            </a:r>
          </a:p>
          <a:p>
            <a:r>
              <a:rPr lang="sk-SK" dirty="0" smtClean="0"/>
              <a:t>Peter </a:t>
            </a:r>
            <a:r>
              <a:rPr lang="sk-SK" dirty="0" err="1" smtClean="0"/>
              <a:t>Sagan</a:t>
            </a:r>
            <a:r>
              <a:rPr lang="sk-SK" dirty="0" smtClean="0"/>
              <a:t> (</a:t>
            </a:r>
            <a:r>
              <a:rPr lang="sk-SK" dirty="0" err="1" smtClean="0"/>
              <a:t>cyclist</a:t>
            </a:r>
            <a:r>
              <a:rPr lang="sk-SK" dirty="0" smtClean="0"/>
              <a:t>)</a:t>
            </a:r>
          </a:p>
          <a:p>
            <a:r>
              <a:rPr lang="sk-SK" dirty="0" smtClean="0"/>
              <a:t>Pavol </a:t>
            </a:r>
            <a:r>
              <a:rPr lang="sk-SK" dirty="0" err="1" smtClean="0"/>
              <a:t>Demitra</a:t>
            </a:r>
            <a:r>
              <a:rPr lang="sk-SK" dirty="0" smtClean="0"/>
              <a:t> (</a:t>
            </a:r>
            <a:r>
              <a:rPr lang="sk-SK" dirty="0" err="1" smtClean="0"/>
              <a:t>hockey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r>
              <a:rPr lang="sk-SK" dirty="0" smtClean="0"/>
              <a:t>)</a:t>
            </a:r>
          </a:p>
          <a:p>
            <a:r>
              <a:rPr lang="sk-SK" dirty="0" smtClean="0"/>
              <a:t>Marián </a:t>
            </a:r>
            <a:r>
              <a:rPr lang="sk-SK" dirty="0" err="1" smtClean="0"/>
              <a:t>Gáborík</a:t>
            </a:r>
            <a:r>
              <a:rPr lang="sk-SK" dirty="0" smtClean="0"/>
              <a:t> (</a:t>
            </a:r>
            <a:r>
              <a:rPr lang="sk-SK" dirty="0" err="1" smtClean="0"/>
              <a:t>hockey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52600"/>
            <a:ext cx="2350643" cy="131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01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134</Words>
  <Application>Microsoft Office PowerPoint</Application>
  <PresentationFormat>Prezentácia na obrazovke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Slovakia</vt:lpstr>
      <vt:lpstr>Slovak symbols </vt:lpstr>
      <vt:lpstr>Some facts about Slovakia</vt:lpstr>
      <vt:lpstr>Traditional food</vt:lpstr>
      <vt:lpstr>The most beautiful castles</vt:lpstr>
      <vt:lpstr>The most beautiful places</vt:lpstr>
      <vt:lpstr>Beauties of our nature</vt:lpstr>
      <vt:lpstr>Famous Slovaks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žiak</dc:creator>
  <cp:lastModifiedBy>žiak</cp:lastModifiedBy>
  <cp:revision>7</cp:revision>
  <dcterms:created xsi:type="dcterms:W3CDTF">2016-09-14T08:06:14Z</dcterms:created>
  <dcterms:modified xsi:type="dcterms:W3CDTF">2016-09-21T08:27:10Z</dcterms:modified>
</cp:coreProperties>
</file>