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</a:t>
            </a:r>
            <a:r>
              <a:rPr lang="sk-SK" dirty="0" smtClean="0">
                <a:solidFill>
                  <a:srgbClr val="0070C0"/>
                </a:solidFill>
              </a:rPr>
              <a:t>va</a:t>
            </a:r>
            <a:r>
              <a:rPr lang="sk-SK" dirty="0" smtClean="0">
                <a:solidFill>
                  <a:srgbClr val="FF0000"/>
                </a:solidFill>
              </a:rPr>
              <a:t>kia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Timotej Kopáč, Linda Veselá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060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31805" y="2075935"/>
            <a:ext cx="11928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Officially</a:t>
            </a:r>
            <a:r>
              <a:rPr lang="sk-SK" dirty="0" smtClean="0"/>
              <a:t> Slovak </a:t>
            </a:r>
            <a:r>
              <a:rPr lang="sk-SK" dirty="0" err="1" smtClean="0"/>
              <a:t>Republic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Landlocked</a:t>
            </a:r>
            <a:r>
              <a:rPr lang="sk-SK" dirty="0" smtClean="0"/>
              <a:t> country in </a:t>
            </a:r>
            <a:r>
              <a:rPr lang="sk-SK" dirty="0" err="1" smtClean="0"/>
              <a:t>Central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Bordered</a:t>
            </a:r>
            <a:r>
              <a:rPr lang="sk-SK" dirty="0" smtClean="0"/>
              <a:t> by </a:t>
            </a:r>
            <a:r>
              <a:rPr lang="sk-SK" dirty="0" err="1" smtClean="0"/>
              <a:t>Czech</a:t>
            </a:r>
            <a:r>
              <a:rPr lang="sk-SK" dirty="0" smtClean="0"/>
              <a:t> </a:t>
            </a:r>
            <a:r>
              <a:rPr lang="sk-SK" dirty="0" err="1" smtClean="0"/>
              <a:t>Republic</a:t>
            </a:r>
            <a:r>
              <a:rPr lang="sk-SK" dirty="0" smtClean="0"/>
              <a:t>, </a:t>
            </a:r>
            <a:r>
              <a:rPr lang="sk-SK" dirty="0" err="1" smtClean="0"/>
              <a:t>Austria</a:t>
            </a:r>
            <a:r>
              <a:rPr lang="sk-SK" dirty="0" smtClean="0"/>
              <a:t>, </a:t>
            </a:r>
            <a:r>
              <a:rPr lang="sk-SK" dirty="0" err="1" smtClean="0"/>
              <a:t>Poland</a:t>
            </a:r>
            <a:r>
              <a:rPr lang="sk-SK" dirty="0" smtClean="0"/>
              <a:t>, </a:t>
            </a:r>
            <a:r>
              <a:rPr lang="sk-SK" dirty="0" err="1" smtClean="0"/>
              <a:t>Ukraine</a:t>
            </a:r>
            <a:r>
              <a:rPr lang="sk-SK" dirty="0" smtClean="0"/>
              <a:t>, </a:t>
            </a:r>
            <a:r>
              <a:rPr lang="sk-SK" dirty="0" err="1" smtClean="0"/>
              <a:t>Hungary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Territory</a:t>
            </a:r>
            <a:r>
              <a:rPr lang="sk-SK" dirty="0" smtClean="0"/>
              <a:t> </a:t>
            </a:r>
            <a:r>
              <a:rPr lang="sk-SK" dirty="0" err="1" smtClean="0"/>
              <a:t>spans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49,000km²</a:t>
            </a:r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66" y="2075935"/>
            <a:ext cx="5065629" cy="35662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11" y="4061360"/>
            <a:ext cx="3983740" cy="26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66255" y="2030681"/>
            <a:ext cx="118515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/>
              <a:t>Population</a:t>
            </a:r>
            <a:r>
              <a:rPr lang="sk-SK" sz="2000" dirty="0"/>
              <a:t> over 5 </a:t>
            </a:r>
            <a:r>
              <a:rPr lang="sk-SK" sz="2000" dirty="0" err="1"/>
              <a:t>million</a:t>
            </a: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/>
              <a:t>Capital</a:t>
            </a:r>
            <a:r>
              <a:rPr lang="sk-SK" sz="2000" dirty="0"/>
              <a:t> and </a:t>
            </a:r>
            <a:r>
              <a:rPr lang="sk-SK" sz="2000" dirty="0" err="1"/>
              <a:t>largest</a:t>
            </a:r>
            <a:r>
              <a:rPr lang="sk-SK" sz="2000" dirty="0"/>
              <a:t> city </a:t>
            </a:r>
            <a:r>
              <a:rPr lang="sk-SK" sz="2000" dirty="0" err="1"/>
              <a:t>is</a:t>
            </a:r>
            <a:r>
              <a:rPr lang="sk-SK" sz="2000" dirty="0"/>
              <a:t> Bratislava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/>
              <a:t>Language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smtClean="0"/>
              <a:t>Slovak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Parliamentary</a:t>
            </a:r>
            <a:r>
              <a:rPr lang="sk-SK" sz="2000" dirty="0" smtClean="0"/>
              <a:t> </a:t>
            </a:r>
            <a:r>
              <a:rPr lang="sk-SK" sz="2000" dirty="0" err="1" smtClean="0"/>
              <a:t>republic</a:t>
            </a: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President</a:t>
            </a:r>
            <a:r>
              <a:rPr lang="sk-SK" sz="2000" dirty="0" smtClean="0"/>
              <a:t>: Andrej </a:t>
            </a:r>
            <a:r>
              <a:rPr lang="sk-SK" sz="2000" dirty="0" err="1" smtClean="0"/>
              <a:t>Kiska</a:t>
            </a:r>
            <a:endParaRPr lang="sk-SK" sz="2000" dirty="0"/>
          </a:p>
          <a:p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Anthem</a:t>
            </a:r>
            <a:r>
              <a:rPr lang="sk-SK" sz="2000" dirty="0" smtClean="0"/>
              <a:t>: Nad Tatrou sa blýska</a:t>
            </a:r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94" y="2137560"/>
            <a:ext cx="3204775" cy="400198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4" y="2358194"/>
            <a:ext cx="2722652" cy="27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Traditional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r>
              <a:rPr lang="sk-SK" dirty="0" smtClean="0"/>
              <a:t> and </a:t>
            </a:r>
            <a:r>
              <a:rPr lang="sk-SK" dirty="0" err="1" smtClean="0"/>
              <a:t>drinks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25631" y="2113808"/>
            <a:ext cx="11709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Bryndzové Halušky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Kapustnica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Žinčica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Kofola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Borovička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6" y="1890032"/>
            <a:ext cx="2832613" cy="49679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52" y="2113808"/>
            <a:ext cx="2925586" cy="19516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55" y="2070443"/>
            <a:ext cx="2849127" cy="21439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46" y="4214435"/>
            <a:ext cx="3400889" cy="255066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5" y="3075709"/>
            <a:ext cx="5043054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" y="5105748"/>
            <a:ext cx="12180748" cy="175225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5003" y="2125683"/>
            <a:ext cx="11946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Emblem</a:t>
            </a:r>
            <a:r>
              <a:rPr lang="sk-SK" dirty="0" smtClean="0"/>
              <a:t> of Slovak </a:t>
            </a:r>
            <a:r>
              <a:rPr lang="sk-SK" dirty="0" err="1" smtClean="0"/>
              <a:t>Republic</a:t>
            </a:r>
            <a:r>
              <a:rPr lang="sk-SK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Highest</a:t>
            </a:r>
            <a:r>
              <a:rPr lang="sk-SK" dirty="0" smtClean="0"/>
              <a:t> </a:t>
            </a:r>
            <a:r>
              <a:rPr lang="sk-SK" dirty="0" err="1" smtClean="0"/>
              <a:t>peak</a:t>
            </a:r>
            <a:r>
              <a:rPr lang="sk-SK" dirty="0" smtClean="0"/>
              <a:t> in Slovakia </a:t>
            </a:r>
            <a:r>
              <a:rPr lang="sk-SK" dirty="0" err="1" smtClean="0"/>
              <a:t>is</a:t>
            </a:r>
            <a:r>
              <a:rPr lang="sk-SK" dirty="0" smtClean="0"/>
              <a:t> Gerlachovský štít (2,655 </a:t>
            </a:r>
            <a:r>
              <a:rPr lang="sk-SK" dirty="0" err="1" smtClean="0"/>
              <a:t>metres</a:t>
            </a:r>
            <a:r>
              <a:rPr lang="sk-S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Second</a:t>
            </a:r>
            <a:r>
              <a:rPr lang="sk-SK" dirty="0" smtClean="0"/>
              <a:t> </a:t>
            </a:r>
            <a:r>
              <a:rPr lang="sk-SK" dirty="0" err="1" smtClean="0"/>
              <a:t>highest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Lomnický štít</a:t>
            </a:r>
          </a:p>
          <a:p>
            <a:r>
              <a:rPr lang="sk-SK" dirty="0"/>
              <a:t> </a:t>
            </a:r>
            <a:r>
              <a:rPr lang="sk-SK" dirty="0" smtClean="0"/>
              <a:t>   (2,634 </a:t>
            </a:r>
            <a:r>
              <a:rPr lang="sk-SK" dirty="0" err="1" smtClean="0"/>
              <a:t>metres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28" y="2082493"/>
            <a:ext cx="3912524" cy="29343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37" y="3074423"/>
            <a:ext cx="3773930" cy="19424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79" y="3539259"/>
            <a:ext cx="152400" cy="1333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919503" y="3503332"/>
            <a:ext cx="181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Gerlachovský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štít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6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Tourism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95003" y="2113808"/>
            <a:ext cx="1192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Mostly</a:t>
            </a:r>
            <a:r>
              <a:rPr lang="sk-SK" dirty="0" smtClean="0"/>
              <a:t> </a:t>
            </a:r>
            <a:r>
              <a:rPr lang="sk-SK" dirty="0" err="1" smtClean="0"/>
              <a:t>popular</a:t>
            </a:r>
            <a:r>
              <a:rPr lang="sk-SK" dirty="0" smtClean="0"/>
              <a:t> are </a:t>
            </a:r>
            <a:r>
              <a:rPr lang="sk-SK" dirty="0" err="1" smtClean="0"/>
              <a:t>medieval</a:t>
            </a:r>
            <a:r>
              <a:rPr lang="sk-SK" dirty="0" smtClean="0"/>
              <a:t> </a:t>
            </a:r>
            <a:r>
              <a:rPr lang="sk-SK" dirty="0" err="1" smtClean="0"/>
              <a:t>castles</a:t>
            </a:r>
            <a:r>
              <a:rPr lang="sk-SK" dirty="0" smtClean="0"/>
              <a:t>, </a:t>
            </a:r>
            <a:r>
              <a:rPr lang="sk-SK" dirty="0" err="1" smtClean="0"/>
              <a:t>caves</a:t>
            </a:r>
            <a:r>
              <a:rPr lang="sk-SK" dirty="0" smtClean="0"/>
              <a:t>, folk </a:t>
            </a:r>
            <a:r>
              <a:rPr lang="sk-SK" dirty="0" err="1" smtClean="0"/>
              <a:t>architectures</a:t>
            </a:r>
            <a:r>
              <a:rPr lang="sk-SK" dirty="0" smtClean="0"/>
              <a:t>, spas and </a:t>
            </a:r>
            <a:r>
              <a:rPr lang="sk-SK" dirty="0" err="1" smtClean="0"/>
              <a:t>ski</a:t>
            </a:r>
            <a:r>
              <a:rPr lang="sk-SK" dirty="0" smtClean="0"/>
              <a:t> </a:t>
            </a:r>
            <a:r>
              <a:rPr lang="sk-SK" dirty="0" err="1" smtClean="0"/>
              <a:t>resorts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3761277"/>
            <a:ext cx="3818058" cy="25326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2" y="2575473"/>
            <a:ext cx="4087468" cy="255466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95003" y="6293922"/>
            <a:ext cx="393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Bratislava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012682" y="5130140"/>
            <a:ext cx="408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Castle</a:t>
            </a:r>
            <a:r>
              <a:rPr lang="sk-SK" dirty="0" smtClean="0"/>
              <a:t> Bojnice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10" y="3388196"/>
            <a:ext cx="3834019" cy="2554667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8141980" y="5985164"/>
            <a:ext cx="395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Orava </a:t>
            </a:r>
            <a:r>
              <a:rPr lang="sk-SK" dirty="0" err="1" smtClean="0"/>
              <a:t>castle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82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" y="96053"/>
            <a:ext cx="6556230" cy="275647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29" y="3020530"/>
            <a:ext cx="5568199" cy="37007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64" y="3020530"/>
            <a:ext cx="3716976" cy="371697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816436" y="96053"/>
            <a:ext cx="520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Tatranská Lomnica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93951" y="5795158"/>
            <a:ext cx="255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Folk </a:t>
            </a:r>
            <a:r>
              <a:rPr lang="sk-SK" dirty="0" err="1" smtClean="0"/>
              <a:t>village</a:t>
            </a:r>
            <a:r>
              <a:rPr lang="sk-SK" dirty="0" smtClean="0"/>
              <a:t> Čičmany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098971" y="2491341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Spa</a:t>
            </a:r>
            <a:r>
              <a:rPr lang="sk-SK" dirty="0" smtClean="0"/>
              <a:t> Rajecké Teplice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0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4" y="108115"/>
            <a:ext cx="5490358" cy="367167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45424" y="3779792"/>
            <a:ext cx="611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Cave</a:t>
            </a:r>
            <a:r>
              <a:rPr lang="sk-SK" dirty="0" smtClean="0"/>
              <a:t> - Demänovská ľadová jaskyňa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79" y="108115"/>
            <a:ext cx="5495277" cy="367167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216947" y="3779792"/>
            <a:ext cx="55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Cave</a:t>
            </a:r>
            <a:r>
              <a:rPr lang="sk-SK" dirty="0" smtClean="0"/>
              <a:t> - Domica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4" y="4149123"/>
            <a:ext cx="8269184" cy="264613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506945" y="4424905"/>
            <a:ext cx="357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Grassalkovich</a:t>
            </a:r>
            <a:r>
              <a:rPr lang="sk-SK" dirty="0"/>
              <a:t> </a:t>
            </a:r>
            <a:r>
              <a:rPr lang="sk-SK" dirty="0" err="1" smtClean="0"/>
              <a:t>Palace</a:t>
            </a:r>
            <a:r>
              <a:rPr lang="sk-SK" dirty="0" smtClean="0"/>
              <a:t> in Bratislava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542571" y="5866410"/>
            <a:ext cx="353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Seat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President</a:t>
            </a:r>
            <a:r>
              <a:rPr lang="sk-SK" dirty="0" smtClean="0"/>
              <a:t> of Slovakia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18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watching</a:t>
            </a:r>
            <a:r>
              <a:rPr lang="sk-SK" dirty="0"/>
              <a:t>!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1962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80321" y="702129"/>
            <a:ext cx="768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chemeClr val="bg1"/>
                </a:solidFill>
              </a:rPr>
              <a:t>Thanks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for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watching</a:t>
            </a:r>
            <a:r>
              <a:rPr lang="sk-SK" sz="3200" dirty="0" smtClean="0">
                <a:solidFill>
                  <a:schemeClr val="bg1"/>
                </a:solidFill>
              </a:rPr>
              <a:t>!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18" y="1293697"/>
            <a:ext cx="800614" cy="8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106</TotalTime>
  <Words>152</Words>
  <Application>Microsoft Office PowerPoint</Application>
  <PresentationFormat>Širokouhlá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Berlín</vt:lpstr>
      <vt:lpstr>Slovakia</vt:lpstr>
      <vt:lpstr>Slovakia</vt:lpstr>
      <vt:lpstr>Slovakia</vt:lpstr>
      <vt:lpstr>Traditional food and drinks</vt:lpstr>
      <vt:lpstr>High Tatras</vt:lpstr>
      <vt:lpstr>Tourism</vt:lpstr>
      <vt:lpstr>Prezentácia programu PowerPoint</vt:lpstr>
      <vt:lpstr>Prezentácia programu PowerPoint</vt:lpstr>
      <vt:lpstr>Thanks for watching!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PC</dc:creator>
  <cp:lastModifiedBy>PC</cp:lastModifiedBy>
  <cp:revision>13</cp:revision>
  <dcterms:created xsi:type="dcterms:W3CDTF">2016-09-20T13:54:08Z</dcterms:created>
  <dcterms:modified xsi:type="dcterms:W3CDTF">2016-09-20T17:53:25Z</dcterms:modified>
</cp:coreProperties>
</file>