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65" r:id="rId5"/>
    <p:sldId id="283" r:id="rId6"/>
    <p:sldId id="267" r:id="rId7"/>
    <p:sldId id="266" r:id="rId8"/>
    <p:sldId id="269" r:id="rId9"/>
    <p:sldId id="270" r:id="rId10"/>
    <p:sldId id="271" r:id="rId11"/>
    <p:sldId id="277" r:id="rId12"/>
    <p:sldId id="276" r:id="rId13"/>
    <p:sldId id="273" r:id="rId14"/>
    <p:sldId id="272" r:id="rId15"/>
    <p:sldId id="275" r:id="rId16"/>
    <p:sldId id="274" r:id="rId17"/>
    <p:sldId id="278" r:id="rId18"/>
    <p:sldId id="280" r:id="rId19"/>
    <p:sldId id="279" r:id="rId20"/>
    <p:sldId id="282" r:id="rId21"/>
    <p:sldId id="281" r:id="rId22"/>
    <p:sldId id="284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25D5A-A118-4412-9A4A-EF94DA02460E}" type="datetimeFigureOut">
              <a:rPr lang="sk-SK" smtClean="0"/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F6E1C-2899-4778-942F-183CA4942CAA}" type="slidenum">
              <a:rPr lang="sk-SK" smtClean="0"/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3501375"/>
            <a:ext cx="9144000" cy="25156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9175" y="3951151"/>
            <a:ext cx="6598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" name="Google Shape;12;p2"/>
          <p:cNvGrpSpPr/>
          <p:nvPr/>
        </p:nvGrpSpPr>
        <p:grpSpPr>
          <a:xfrm>
            <a:off x="0" y="5687967"/>
            <a:ext cx="9197400" cy="1177908"/>
            <a:chOff x="0" y="5687967"/>
            <a:chExt cx="9197400" cy="1177908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800" y="5687967"/>
              <a:ext cx="457800" cy="33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7650" y="2323368"/>
            <a:ext cx="9159300" cy="4534633"/>
          </a:xfrm>
          <a:custGeom>
            <a:avLst/>
            <a:gdLst/>
            <a:ahLst/>
            <a:cxnLst/>
            <a:rect l="l" t="t" r="r" b="b"/>
            <a:pathLst>
              <a:path w="366372" h="136039" extrusionOk="0">
                <a:moveTo>
                  <a:pt x="0" y="255"/>
                </a:moveTo>
                <a:lnTo>
                  <a:pt x="0" y="136039"/>
                </a:lnTo>
                <a:lnTo>
                  <a:pt x="366372" y="136039"/>
                </a:lnTo>
                <a:lnTo>
                  <a:pt x="366372" y="255"/>
                </a:lnTo>
                <a:lnTo>
                  <a:pt x="54110" y="0"/>
                </a:lnTo>
                <a:lnTo>
                  <a:pt x="45720" y="10462"/>
                </a:lnTo>
                <a:lnTo>
                  <a:pt x="36991" y="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84073" y="2888416"/>
            <a:ext cx="56601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84073" y="4548751"/>
            <a:ext cx="5660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8F76-0952-4E65-A958-38BF302BB87E}" type="datetimeFigureOut">
              <a:rPr lang="sk-SK" smtClean="0"/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2076-054F-4964-AAAD-20ADC1BC28B4}" type="slidenum">
              <a:rPr lang="sk-SK" smtClean="0"/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472" y="2071678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bon Next LT"/>
                <a:cs typeface="Angsana New" panose="02020603050405020304" pitchFamily="18" charset="-34"/>
              </a:rPr>
              <a:t>STEMAction for the Future</a:t>
            </a:r>
            <a:endParaRPr lang="sk-SK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643446"/>
            <a:ext cx="2019267" cy="1855193"/>
          </a:xfrm>
          <a:prstGeom prst="rect">
            <a:avLst/>
          </a:prstGeom>
        </p:spPr>
      </p:pic>
      <p:pic>
        <p:nvPicPr>
          <p:cNvPr id="4" name="Obrázok 6"/>
          <p:cNvPicPr>
            <a:picLocks noChangeAspect="1"/>
          </p:cNvPicPr>
          <p:nvPr/>
        </p:nvPicPr>
        <p:blipFill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4643446"/>
            <a:ext cx="1976382" cy="1714512"/>
          </a:xfrm>
          <a:prstGeom prst="rect">
            <a:avLst/>
          </a:prstGeom>
        </p:spPr>
      </p:pic>
      <p:pic>
        <p:nvPicPr>
          <p:cNvPr id="5" name="Obrázok 8" descr="Obrázok, na ktorom je text&#10;&#10;Automaticky generovaný popis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5286388"/>
            <a:ext cx="3452059" cy="9757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15140" y="435769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Slovakia</a:t>
            </a: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 descr="srvlajkatun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93783">
            <a:off x="5698357" y="3269473"/>
            <a:ext cx="1857388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s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976" y="1142984"/>
            <a:ext cx="7143800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iany-w-dżungli-82815694.jpg"/>
          <p:cNvPicPr>
            <a:picLocks noChangeAspect="1"/>
          </p:cNvPicPr>
          <p:nvPr/>
        </p:nvPicPr>
        <p:blipFill>
          <a:blip r:embed="rId1"/>
          <a:srcRect r="1064" b="9199"/>
          <a:stretch>
            <a:fillRect/>
          </a:stretch>
        </p:blipFill>
        <p:spPr>
          <a:xfrm>
            <a:off x="1071537" y="1697503"/>
            <a:ext cx="7215239" cy="48747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976" y="2000240"/>
            <a:ext cx="7142386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941.m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1604" y="1571612"/>
            <a:ext cx="4572032" cy="49389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4684d8d-a007-4393-ab33-915824ebdc47_dam-urlhpu27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10" y="928670"/>
            <a:ext cx="7929618" cy="528310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57356" y="635795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Ecoduct</a:t>
            </a:r>
            <a:r>
              <a:rPr lang="sk-SK" dirty="0" smtClean="0"/>
              <a:t> </a:t>
            </a:r>
            <a:r>
              <a:rPr lang="sk-SK" dirty="0" err="1" smtClean="0"/>
              <a:t>wildlife</a:t>
            </a:r>
            <a:r>
              <a:rPr lang="sk-SK" dirty="0" smtClean="0"/>
              <a:t> </a:t>
            </a:r>
            <a:r>
              <a:rPr lang="sk-SK" dirty="0" err="1" smtClean="0"/>
              <a:t>crossing</a:t>
            </a:r>
            <a:r>
              <a:rPr lang="sk-SK" dirty="0" smtClean="0"/>
              <a:t> in </a:t>
            </a:r>
            <a:r>
              <a:rPr lang="sk-SK" dirty="0" err="1" smtClean="0"/>
              <a:t>Belgium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27054347_3508441839281496_5238827086028744446_n.jpg"/>
          <p:cNvPicPr>
            <a:picLocks noChangeAspect="1"/>
          </p:cNvPicPr>
          <p:nvPr/>
        </p:nvPicPr>
        <p:blipFill>
          <a:blip r:embed="rId1"/>
          <a:srcRect r="-391" b="6640"/>
          <a:stretch>
            <a:fillRect/>
          </a:stretch>
        </p:blipFill>
        <p:spPr>
          <a:xfrm>
            <a:off x="1428728" y="500042"/>
            <a:ext cx="6222281" cy="578647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00298" y="64886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Ecoduct</a:t>
            </a:r>
            <a:r>
              <a:rPr lang="sk-SK" dirty="0" smtClean="0"/>
              <a:t> in </a:t>
            </a:r>
            <a:r>
              <a:rPr lang="sk-SK" dirty="0" err="1" smtClean="0"/>
              <a:t>Netherlands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rirodne-zelene-mosty-pre-zvierata-aby-bezpecne-presli-cez-cestu-o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472" y="1928802"/>
            <a:ext cx="8167102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464_Böblingen01_2010-06-2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8596" y="928670"/>
            <a:ext cx="8358246" cy="54650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71604" y="2857496"/>
            <a:ext cx="721523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2400" b="1" dirty="0" err="1" smtClean="0"/>
              <a:t>Why</a:t>
            </a:r>
            <a:r>
              <a:rPr lang="sk-SK" sz="2400" b="1" dirty="0" smtClean="0"/>
              <a:t> are </a:t>
            </a:r>
            <a:r>
              <a:rPr lang="sk-SK" sz="2400" b="1" dirty="0" err="1" smtClean="0"/>
              <a:t>ecoducts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important</a:t>
            </a:r>
            <a:r>
              <a:rPr lang="sk-SK" sz="2400" b="1" dirty="0" smtClean="0"/>
              <a:t>?</a:t>
            </a:r>
            <a:endParaRPr lang="sk-SK" sz="2400" b="1" dirty="0" smtClean="0"/>
          </a:p>
          <a:p>
            <a:pPr>
              <a:lnSpc>
                <a:spcPct val="200000"/>
              </a:lnSpc>
            </a:pPr>
            <a:r>
              <a:rPr lang="sk-SK" sz="2400" b="1" dirty="0" err="1" smtClean="0"/>
              <a:t>What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problem</a:t>
            </a:r>
            <a:r>
              <a:rPr lang="sk-SK" sz="2400" b="1" dirty="0" smtClean="0"/>
              <a:t> do </a:t>
            </a:r>
            <a:r>
              <a:rPr lang="sk-SK" sz="2400" b="1" dirty="0" err="1" smtClean="0"/>
              <a:t>they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solve</a:t>
            </a:r>
            <a:r>
              <a:rPr lang="sk-SK" sz="2400" b="1" dirty="0" smtClean="0"/>
              <a:t>?</a:t>
            </a:r>
            <a:endParaRPr lang="sk-SK" sz="2400" b="1" dirty="0" smtClean="0"/>
          </a:p>
          <a:p>
            <a:pPr>
              <a:lnSpc>
                <a:spcPct val="200000"/>
              </a:lnSpc>
            </a:pPr>
            <a:r>
              <a:rPr lang="sk-SK" sz="2400" b="1" dirty="0" err="1" smtClean="0"/>
              <a:t>For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what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kind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of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animals</a:t>
            </a:r>
            <a:r>
              <a:rPr lang="sk-SK" sz="2400" b="1" dirty="0" smtClean="0"/>
              <a:t> are </a:t>
            </a:r>
            <a:r>
              <a:rPr lang="sk-SK" sz="2400" b="1" dirty="0" err="1" smtClean="0"/>
              <a:t>they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build</a:t>
            </a:r>
            <a:r>
              <a:rPr lang="sk-SK" sz="2400" b="1" dirty="0" smtClean="0"/>
              <a:t>?</a:t>
            </a:r>
            <a:endParaRPr lang="sk-SK" sz="2400" b="1" dirty="0" smtClean="0"/>
          </a:p>
          <a:p>
            <a:pPr>
              <a:lnSpc>
                <a:spcPct val="200000"/>
              </a:lnSpc>
            </a:pPr>
            <a:r>
              <a:rPr lang="sk-SK" sz="2400" b="1" dirty="0" smtClean="0"/>
              <a:t>Do </a:t>
            </a:r>
            <a:r>
              <a:rPr lang="sk-SK" sz="2400" b="1" dirty="0" err="1" smtClean="0"/>
              <a:t>you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know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how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many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ecoducts</a:t>
            </a:r>
            <a:r>
              <a:rPr lang="sk-SK" sz="2400" b="1" dirty="0" smtClean="0"/>
              <a:t> are in </a:t>
            </a:r>
            <a:r>
              <a:rPr lang="sk-SK" sz="2400" b="1" dirty="0" err="1" smtClean="0"/>
              <a:t>your</a:t>
            </a:r>
            <a:r>
              <a:rPr lang="sk-SK" sz="2400" b="1" dirty="0" smtClean="0"/>
              <a:t> country?</a:t>
            </a:r>
            <a:endParaRPr lang="sk-SK" sz="2400" b="1" dirty="0" smtClean="0"/>
          </a:p>
          <a:p>
            <a:r>
              <a:rPr lang="sk-SK" sz="2000" dirty="0" smtClean="0"/>
              <a:t> </a:t>
            </a:r>
            <a:endParaRPr lang="sk-SK" sz="2000" dirty="0" smtClean="0"/>
          </a:p>
          <a:p>
            <a:endParaRPr lang="sk-SK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150017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Instructions:</a:t>
            </a:r>
            <a:endParaRPr lang="sk-SK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85984" y="2714620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Time</a:t>
            </a:r>
            <a:r>
              <a:rPr lang="sk-SK" b="1" dirty="0" smtClean="0"/>
              <a:t>: </a:t>
            </a:r>
            <a:r>
              <a:rPr lang="sk-SK" dirty="0" smtClean="0"/>
              <a:t>90 </a:t>
            </a:r>
            <a:r>
              <a:rPr lang="sk-SK" dirty="0" err="1" smtClean="0"/>
              <a:t>minutes</a:t>
            </a:r>
            <a:endParaRPr lang="sk-SK" dirty="0" smtClean="0"/>
          </a:p>
          <a:p>
            <a:r>
              <a:rPr lang="sk-SK" b="1" dirty="0" err="1" smtClean="0"/>
              <a:t>Load</a:t>
            </a:r>
            <a:r>
              <a:rPr lang="sk-SK" b="1" dirty="0" smtClean="0"/>
              <a:t> </a:t>
            </a:r>
            <a:r>
              <a:rPr lang="sk-SK" b="1" dirty="0" err="1" smtClean="0"/>
              <a:t>capacity</a:t>
            </a:r>
            <a:r>
              <a:rPr lang="sk-SK" b="1" dirty="0" smtClean="0"/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bridge</a:t>
            </a:r>
            <a:r>
              <a:rPr lang="sk-SK" b="1" dirty="0" smtClean="0"/>
              <a:t>:</a:t>
            </a:r>
            <a:r>
              <a:rPr lang="sk-SK" dirty="0" smtClean="0"/>
              <a:t> 1 kg</a:t>
            </a:r>
            <a:endParaRPr lang="sk-SK" dirty="0" smtClean="0"/>
          </a:p>
          <a:p>
            <a:pPr lvl="0"/>
            <a:r>
              <a:rPr lang="sk-SK" b="1" dirty="0" err="1" smtClean="0"/>
              <a:t>Materials</a:t>
            </a:r>
            <a:r>
              <a:rPr lang="sk-SK" b="1" dirty="0" smtClean="0"/>
              <a:t>: </a:t>
            </a:r>
            <a:br>
              <a:rPr lang="sk-SK" b="1" dirty="0" smtClean="0"/>
            </a:br>
            <a:r>
              <a:rPr lang="en-GB" dirty="0" smtClean="0"/>
              <a:t>wooden sticks</a:t>
            </a:r>
            <a:endParaRPr lang="sk-SK" dirty="0" smtClean="0"/>
          </a:p>
          <a:p>
            <a:pPr lvl="0"/>
            <a:r>
              <a:rPr lang="en-GB" dirty="0" smtClean="0"/>
              <a:t>twine</a:t>
            </a:r>
            <a:endParaRPr lang="sk-SK" dirty="0" smtClean="0"/>
          </a:p>
          <a:p>
            <a:pPr lvl="0"/>
            <a:r>
              <a:rPr lang="en-GB" dirty="0" smtClean="0"/>
              <a:t>moss</a:t>
            </a:r>
            <a:endParaRPr lang="sk-SK" dirty="0" smtClean="0"/>
          </a:p>
          <a:p>
            <a:pPr lvl="0"/>
            <a:r>
              <a:rPr lang="en-GB" dirty="0" smtClean="0"/>
              <a:t>melt gun</a:t>
            </a:r>
            <a:endParaRPr lang="sk-SK" dirty="0" smtClean="0"/>
          </a:p>
          <a:p>
            <a:pPr lvl="0"/>
            <a:r>
              <a:rPr lang="en-GB" dirty="0" smtClean="0"/>
              <a:t>cardboard</a:t>
            </a:r>
            <a:endParaRPr lang="sk-SK" dirty="0" smtClean="0"/>
          </a:p>
          <a:p>
            <a:pPr lvl="0"/>
            <a:r>
              <a:rPr lang="en-GB" dirty="0" smtClean="0"/>
              <a:t>markers</a:t>
            </a:r>
            <a:endParaRPr lang="sk-SK" dirty="0" smtClean="0"/>
          </a:p>
          <a:p>
            <a:pPr lvl="0"/>
            <a:r>
              <a:rPr lang="en-GB" dirty="0" smtClean="0"/>
              <a:t>kitchen scale</a:t>
            </a:r>
            <a:endParaRPr lang="sk-SK" dirty="0" smtClean="0"/>
          </a:p>
          <a:p>
            <a:pPr lvl="0"/>
            <a:r>
              <a:rPr lang="en-GB" dirty="0" smtClean="0"/>
              <a:t>plasticise</a:t>
            </a:r>
            <a:endParaRPr lang="sk-SK" dirty="0" smtClean="0"/>
          </a:p>
          <a:p>
            <a:pPr lvl="0"/>
            <a:r>
              <a:rPr lang="en-GB" dirty="0" smtClean="0"/>
              <a:t>protractor</a:t>
            </a:r>
            <a:endParaRPr lang="sk-SK" dirty="0" smtClean="0"/>
          </a:p>
          <a:p>
            <a:endParaRPr lang="sk-SK" dirty="0" smtClean="0"/>
          </a:p>
          <a:p>
            <a:r>
              <a:rPr lang="sk-SK" b="1" dirty="0" err="1" smtClean="0"/>
              <a:t>Groups</a:t>
            </a:r>
            <a:r>
              <a:rPr lang="sk-SK" b="1" dirty="0" smtClean="0"/>
              <a:t>: </a:t>
            </a:r>
            <a:r>
              <a:rPr lang="sk-SK" dirty="0" smtClean="0"/>
              <a:t>6 </a:t>
            </a:r>
            <a:r>
              <a:rPr lang="sk-SK" dirty="0" err="1" smtClean="0"/>
              <a:t>consisting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5 </a:t>
            </a:r>
            <a:r>
              <a:rPr lang="sk-SK" dirty="0" err="1" smtClean="0"/>
              <a:t>students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>
            <a:spLocks noGrp="1"/>
          </p:cNvSpPr>
          <p:nvPr>
            <p:ph type="ctrTitle"/>
          </p:nvPr>
        </p:nvSpPr>
        <p:spPr>
          <a:xfrm>
            <a:off x="428596" y="928670"/>
            <a:ext cx="4214842" cy="897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BIOMIMICRY</a:t>
            </a:r>
            <a:endParaRPr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" name="Google Shape;367;p45"/>
          <p:cNvSpPr txBox="1">
            <a:spLocks noGrp="1"/>
          </p:cNvSpPr>
          <p:nvPr>
            <p:ph type="subTitle" idx="1"/>
          </p:nvPr>
        </p:nvSpPr>
        <p:spPr>
          <a:xfrm>
            <a:off x="1285852" y="3786190"/>
            <a:ext cx="6715172" cy="2214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b="1" dirty="0" smtClean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iomimicry</a:t>
            </a:r>
            <a:r>
              <a:rPr lang="en-US" dirty="0" smtClean="0">
                <a:solidFill>
                  <a:schemeClr val="tx1"/>
                </a:solidFill>
              </a:rPr>
              <a:t> is the emulation of the models, systems, and elements of nature for the purpose of solving complex </a:t>
            </a:r>
            <a:r>
              <a:rPr lang="sk-SK" dirty="0" smtClean="0">
                <a:solidFill>
                  <a:schemeClr val="tx1"/>
                </a:solidFill>
              </a:rPr>
              <a:t>human</a:t>
            </a:r>
            <a:r>
              <a:rPr lang="en-US" dirty="0" smtClean="0">
                <a:solidFill>
                  <a:schemeClr val="tx1"/>
                </a:solidFill>
              </a:rPr>
              <a:t> problems.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5918" y="350043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071670" y="3000372"/>
            <a:ext cx="50720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sk-SK" sz="2400" b="1" dirty="0" err="1" smtClean="0"/>
              <a:t>How</a:t>
            </a:r>
            <a:r>
              <a:rPr lang="sk-SK" sz="2400" b="1" dirty="0" smtClean="0"/>
              <a:t> do </a:t>
            </a:r>
            <a:r>
              <a:rPr lang="sk-SK" sz="2400" b="1" dirty="0" err="1" smtClean="0"/>
              <a:t>we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use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biomimicry</a:t>
            </a:r>
            <a:r>
              <a:rPr lang="sk-SK" sz="2400" b="1" dirty="0" smtClean="0"/>
              <a:t> in </a:t>
            </a:r>
            <a:r>
              <a:rPr lang="sk-SK" sz="2400" b="1" dirty="0" err="1" smtClean="0"/>
              <a:t>life</a:t>
            </a:r>
            <a:r>
              <a:rPr lang="sk-SK" sz="2400" b="1" dirty="0" smtClean="0"/>
              <a:t>?</a:t>
            </a:r>
            <a:endParaRPr lang="sk-SK" sz="2400" b="1" dirty="0" smtClean="0"/>
          </a:p>
          <a:p>
            <a:pPr>
              <a:lnSpc>
                <a:spcPct val="250000"/>
              </a:lnSpc>
            </a:pPr>
            <a:r>
              <a:rPr lang="sk-SK" sz="2400" b="1" dirty="0" err="1" smtClean="0"/>
              <a:t>How</a:t>
            </a:r>
            <a:r>
              <a:rPr lang="sk-SK" sz="2400" b="1" dirty="0" smtClean="0"/>
              <a:t> do </a:t>
            </a:r>
            <a:r>
              <a:rPr lang="sk-SK" sz="2400" b="1" dirty="0" err="1" smtClean="0"/>
              <a:t>they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help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people</a:t>
            </a:r>
            <a:r>
              <a:rPr lang="sk-SK" sz="2400" b="1" dirty="0" smtClean="0"/>
              <a:t>?</a:t>
            </a:r>
            <a:endParaRPr lang="sk-SK" sz="2400" b="1" dirty="0" smtClean="0"/>
          </a:p>
          <a:p>
            <a:pPr>
              <a:lnSpc>
                <a:spcPct val="250000"/>
              </a:lnSpc>
            </a:pPr>
            <a:r>
              <a:rPr lang="sk-SK" sz="2400" b="1" dirty="0" err="1" smtClean="0"/>
              <a:t>What</a:t>
            </a:r>
            <a:r>
              <a:rPr lang="sk-SK" sz="2400" b="1" dirty="0" smtClean="0"/>
              <a:t> are </a:t>
            </a:r>
            <a:r>
              <a:rPr lang="sk-SK" sz="2400" b="1" dirty="0" err="1" smtClean="0"/>
              <a:t>the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benefits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of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biomimicry</a:t>
            </a:r>
            <a:r>
              <a:rPr lang="sk-SK" sz="2400" b="1" dirty="0" smtClean="0"/>
              <a:t>?</a:t>
            </a:r>
            <a:endParaRPr lang="sk-SK" sz="2400" b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>
            <a:spLocks noGrp="1"/>
          </p:cNvSpPr>
          <p:nvPr>
            <p:ph type="ctrTitle"/>
          </p:nvPr>
        </p:nvSpPr>
        <p:spPr>
          <a:xfrm>
            <a:off x="428596" y="500042"/>
            <a:ext cx="56601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 err="1" smtClean="0">
                <a:solidFill>
                  <a:schemeClr val="bg1"/>
                </a:solidFill>
              </a:rPr>
              <a:t>Examples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of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biomimicry</a:t>
            </a:r>
            <a:endParaRPr b="1">
              <a:solidFill>
                <a:schemeClr val="bg1"/>
              </a:solidFill>
            </a:endParaRPr>
          </a:p>
        </p:txBody>
      </p:sp>
      <p:pic>
        <p:nvPicPr>
          <p:cNvPr id="5" name="Obrázek 4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1604" y="1857364"/>
            <a:ext cx="5653102" cy="473898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15008" y="607220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W</a:t>
            </a:r>
            <a:r>
              <a:rPr lang="en-US" sz="2000" dirty="0" smtClean="0"/>
              <a:t>hat does it remind you of?</a:t>
            </a:r>
            <a:endParaRPr lang="sk-SK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2.jpeg"/>
          <p:cNvPicPr>
            <a:picLocks noChangeAspect="1"/>
          </p:cNvPicPr>
          <p:nvPr/>
        </p:nvPicPr>
        <p:blipFill>
          <a:blip r:embed="rId1"/>
          <a:srcRect r="50000" b="62"/>
          <a:stretch>
            <a:fillRect/>
          </a:stretch>
        </p:blipFill>
        <p:spPr>
          <a:xfrm>
            <a:off x="1643042" y="1285860"/>
            <a:ext cx="5286412" cy="53165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976" y="1928802"/>
            <a:ext cx="6728462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38" y="2071678"/>
            <a:ext cx="7465271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976" y="1785926"/>
            <a:ext cx="719709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s.jpg"/>
          <p:cNvPicPr>
            <a:picLocks noChangeAspect="1"/>
          </p:cNvPicPr>
          <p:nvPr/>
        </p:nvPicPr>
        <p:blipFill>
          <a:blip r:embed="rId1"/>
          <a:srcRect l="3520" t="6967" r="3785" b="6967"/>
          <a:stretch>
            <a:fillRect/>
          </a:stretch>
        </p:blipFill>
        <p:spPr>
          <a:xfrm>
            <a:off x="1142976" y="1500174"/>
            <a:ext cx="7155281" cy="50720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WPS Presentation</Application>
  <PresentationFormat>Předvádění na obrazovce (4:3)</PresentationFormat>
  <Paragraphs>46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SimSun</vt:lpstr>
      <vt:lpstr>Wingdings</vt:lpstr>
      <vt:lpstr>Sabon Next LT</vt:lpstr>
      <vt:lpstr>Segoe Print</vt:lpstr>
      <vt:lpstr>Angsana New</vt:lpstr>
      <vt:lpstr>Calibri</vt:lpstr>
      <vt:lpstr>Microsoft YaHei</vt:lpstr>
      <vt:lpstr>Arial Unicode MS</vt:lpstr>
      <vt:lpstr>Microsoft Sans Serif</vt:lpstr>
      <vt:lpstr>Motiv sady Office</vt:lpstr>
      <vt:lpstr>PowerPoint 演示文稿</vt:lpstr>
      <vt:lpstr>BIOMIMICRY</vt:lpstr>
      <vt:lpstr>PowerPoint 演示文稿</vt:lpstr>
      <vt:lpstr>Examples of biomimicry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Okay</dc:creator>
  <cp:lastModifiedBy>učiteľ</cp:lastModifiedBy>
  <cp:revision>21</cp:revision>
  <dcterms:created xsi:type="dcterms:W3CDTF">2023-04-15T15:03:00Z</dcterms:created>
  <dcterms:modified xsi:type="dcterms:W3CDTF">2024-05-02T06:30:21Z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C0379DDD134248408FBACA123E72153A_13</vt:lpwstr>
  </property>
  <property fmtid="{D5CDD505-2E9C-101B-9397-08002B2CF9AE}" pid="3" name="KSOProductBuildVer">
    <vt:lpwstr>1033-12.2.0.16909</vt:lpwstr>
  </property>
</Properties>
</file>