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075-E2B4-4564-957C-A01BCC2D8705}" type="datetimeFigureOut">
              <a:rPr lang="sk-SK" smtClean="0"/>
              <a:t>1.11.2016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72F1-5A7B-408E-A530-A4523194550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075-E2B4-4564-957C-A01BCC2D8705}" type="datetimeFigureOut">
              <a:rPr lang="sk-SK" smtClean="0"/>
              <a:t>1.11.2016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72F1-5A7B-408E-A530-A4523194550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075-E2B4-4564-957C-A01BCC2D8705}" type="datetimeFigureOut">
              <a:rPr lang="sk-SK" smtClean="0"/>
              <a:t>1.11.2016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72F1-5A7B-408E-A530-A45231945500}" type="slidenum">
              <a:rPr lang="sk-SK" smtClean="0"/>
              <a:t>‹#›</a:t>
            </a:fld>
            <a:endParaRPr lang="sk-SK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075-E2B4-4564-957C-A01BCC2D8705}" type="datetimeFigureOut">
              <a:rPr lang="sk-SK" smtClean="0"/>
              <a:t>1.11.2016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72F1-5A7B-408E-A530-A45231945500}" type="slidenum">
              <a:rPr lang="sk-SK" smtClean="0"/>
              <a:t>‹#›</a:t>
            </a:fld>
            <a:endParaRPr lang="sk-S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075-E2B4-4564-957C-A01BCC2D8705}" type="datetimeFigureOut">
              <a:rPr lang="sk-SK" smtClean="0"/>
              <a:t>1.11.2016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72F1-5A7B-408E-A530-A4523194550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075-E2B4-4564-957C-A01BCC2D8705}" type="datetimeFigureOut">
              <a:rPr lang="sk-SK" smtClean="0"/>
              <a:t>1.11.2016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72F1-5A7B-408E-A530-A45231945500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075-E2B4-4564-957C-A01BCC2D8705}" type="datetimeFigureOut">
              <a:rPr lang="sk-SK" smtClean="0"/>
              <a:t>1.11.2016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72F1-5A7B-408E-A530-A4523194550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075-E2B4-4564-957C-A01BCC2D8705}" type="datetimeFigureOut">
              <a:rPr lang="sk-SK" smtClean="0"/>
              <a:t>1.11.2016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72F1-5A7B-408E-A530-A4523194550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075-E2B4-4564-957C-A01BCC2D8705}" type="datetimeFigureOut">
              <a:rPr lang="sk-SK" smtClean="0"/>
              <a:t>1.11.2016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72F1-5A7B-408E-A530-A4523194550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075-E2B4-4564-957C-A01BCC2D8705}" type="datetimeFigureOut">
              <a:rPr lang="sk-SK" smtClean="0"/>
              <a:t>1.11.2016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72F1-5A7B-408E-A530-A45231945500}" type="slidenum">
              <a:rPr lang="sk-SK" smtClean="0"/>
              <a:t>‹#›</a:t>
            </a:fld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075-E2B4-4564-957C-A01BCC2D8705}" type="datetimeFigureOut">
              <a:rPr lang="sk-SK" smtClean="0"/>
              <a:t>1.11.2016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72F1-5A7B-408E-A530-A45231945500}" type="slidenum">
              <a:rPr lang="sk-SK" smtClean="0"/>
              <a:t>‹#›</a:t>
            </a:fld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6C73075-E2B4-4564-957C-A01BCC2D8705}" type="datetimeFigureOut">
              <a:rPr lang="sk-SK" smtClean="0"/>
              <a:t>1.11.2016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B2372F1-5A7B-408E-A530-A45231945500}" type="slidenum">
              <a:rPr lang="sk-SK" smtClean="0"/>
              <a:t>‹#›</a:t>
            </a:fld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anoramy.sme.sk/panorama/429/nitra-mestsky-park/?pr=44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780108"/>
          </a:xfrm>
        </p:spPr>
        <p:txBody>
          <a:bodyPr/>
          <a:lstStyle/>
          <a:p>
            <a:r>
              <a:rPr lang="sk-SK" dirty="0" smtClean="0"/>
              <a:t>Nitra -</a:t>
            </a:r>
            <a:br>
              <a:rPr lang="sk-SK" dirty="0" smtClean="0"/>
            </a:br>
            <a:r>
              <a:rPr lang="sk-SK" dirty="0" smtClean="0"/>
              <a:t>Park na Sihoti 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7664" y="2204864"/>
            <a:ext cx="6400800" cy="1473200"/>
          </a:xfrm>
        </p:spPr>
        <p:txBody>
          <a:bodyPr>
            <a:normAutofit/>
          </a:bodyPr>
          <a:lstStyle/>
          <a:p>
            <a:r>
              <a:rPr lang="sk-SK" dirty="0" smtClean="0"/>
              <a:t>Laura </a:t>
            </a:r>
            <a:r>
              <a:rPr lang="sk-SK" dirty="0" err="1" smtClean="0"/>
              <a:t>Vorosová</a:t>
            </a:r>
            <a:endParaRPr lang="sk-SK" dirty="0" smtClean="0"/>
          </a:p>
          <a:p>
            <a:r>
              <a:rPr lang="sk-SK" dirty="0" smtClean="0"/>
              <a:t>5.A.</a:t>
            </a:r>
            <a:endParaRPr lang="sk-SK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5472608" cy="3441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6588224" y="5373216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linkClick r:id="rId3"/>
              </a:rPr>
              <a:t>http://panoramy.sme.sk/panorama/429/nitra-mestsky-park/?</a:t>
            </a:r>
            <a:r>
              <a:rPr lang="sk-SK" dirty="0" smtClean="0">
                <a:hlinkClick r:id="rId3"/>
              </a:rPr>
              <a:t>pr=440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561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29313" y="2106245"/>
            <a:ext cx="8793346" cy="1905368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 </a:t>
            </a:r>
            <a:r>
              <a:rPr lang="sk-SK" sz="2800" dirty="0"/>
              <a:t>Na Sihoti je možné sa člnkovať na jazierku - mŕtvom ramene Nitry. Mesto Nitra jazierko vyčistilo, upravili sa brehy a taktiež sa odstránili popadané konáre a okolité kríky. </a:t>
            </a:r>
            <a:br>
              <a:rPr lang="sk-SK" sz="2800" dirty="0"/>
            </a:br>
            <a:endParaRPr lang="sk-SK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Člnkovanie na jazierku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4034635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11613"/>
            <a:ext cx="3706813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54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032743" y="1385005"/>
            <a:ext cx="5097046" cy="5068332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Nitriansky mestský park pôsobí ako zelená oáza uprostred rušného mesta. Hlavne v lete je vyhľadávaným miestom oddychu a zábavy obyvateľov a návštevníkov mesta Pre deti je určená hlavne najstaršia časť parku Sihoť, ktorá je bohatá na atrakcie. </a:t>
            </a:r>
          </a:p>
          <a:p>
            <a:r>
              <a:rPr lang="sk-SK" dirty="0" smtClean="0"/>
              <a:t>Nachádza sa tu vyhľadávaná piváreň – bufet na Sihoti a originálne detské ihrisko, ktoré umožňuje zábavu aj dospelým pri spoločenských hrách mlyn a ruské kolky.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sk-SK" dirty="0"/>
              <a:t>N</a:t>
            </a:r>
            <a:r>
              <a:rPr lang="sk-SK" dirty="0" smtClean="0"/>
              <a:t>ajstaršia časť Sihoť 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84" y="1268760"/>
            <a:ext cx="3323633" cy="2492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4" y="3964244"/>
            <a:ext cx="3552074" cy="2664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54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Žabia fontána 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4860032" y="1700808"/>
            <a:ext cx="38884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 </a:t>
            </a:r>
            <a:r>
              <a:rPr lang="sk-SK" sz="3200" dirty="0" smtClean="0"/>
              <a:t>Z historických prvkov je najznámejšia Žabia fontána od sochára Júliusa </a:t>
            </a:r>
            <a:r>
              <a:rPr lang="sk-SK" sz="3200" dirty="0" err="1" smtClean="0"/>
              <a:t>Bártfaya</a:t>
            </a:r>
            <a:r>
              <a:rPr lang="sk-SK" sz="3200" dirty="0" smtClean="0"/>
              <a:t> </a:t>
            </a:r>
          </a:p>
          <a:p>
            <a:r>
              <a:rPr lang="sk-SK" sz="3200" dirty="0" smtClean="0"/>
              <a:t>z roku 1935 </a:t>
            </a:r>
          </a:p>
          <a:p>
            <a:r>
              <a:rPr lang="sk-SK" sz="3200" dirty="0" smtClean="0"/>
              <a:t>s vodníkom </a:t>
            </a:r>
            <a:r>
              <a:rPr lang="sk-SK" sz="3200" dirty="0" err="1" smtClean="0"/>
              <a:t>Žblnkom</a:t>
            </a:r>
            <a:r>
              <a:rPr lang="sk-SK" sz="3200" dirty="0" smtClean="0"/>
              <a:t> uprostred</a:t>
            </a:r>
            <a:endParaRPr lang="sk-SK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72" y="1297982"/>
            <a:ext cx="3921176" cy="2563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75179"/>
            <a:ext cx="4048820" cy="2688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94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Altánok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4283968" y="1613819"/>
            <a:ext cx="46440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/>
              <a:t>N</a:t>
            </a:r>
            <a:r>
              <a:rPr lang="sk-SK" sz="3200" dirty="0" smtClean="0"/>
              <a:t>a voľnom priestranstve bol postavený altánok, miesto tradičných ľudových veselíc a osláv. Dnes altánok ponúka počas letných víkendov bohatý kultúrny program pre všetkých návštevníkov parku. </a:t>
            </a:r>
            <a:endParaRPr lang="sk-SK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0" y="2132856"/>
            <a:ext cx="4128458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75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Gazdovský dvor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4554163" y="1844824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400" dirty="0"/>
              <a:t>Neďaleko altánku je postavený Gazdovský dvor s domácimi zvieratami. Drevenými plastikami a celkovou koncepciou pripomína tradičný život na hospodárskom dvore z oblasti Nitry. Deti tu môžu pohladkať teliatko, somárika, ovce, kozy a sledovať prasiatka alebo pávy vo výbehoch. Celoročným lákadlom parku je voliéra so stádom danielov škvrnitých a muflónov, najmä v období prírastkov začiatkom leta.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3917740" cy="2391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2871"/>
            <a:ext cx="3588271" cy="1922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37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Kúpalisko v parku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343744" y="1636286"/>
            <a:ext cx="5164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/>
              <a:t>Neodmysliteľnou súčasťou parku je </a:t>
            </a:r>
            <a:r>
              <a:rPr lang="sk-SK" sz="3200" dirty="0" smtClean="0"/>
              <a:t>kúpalisko využívané najmä </a:t>
            </a:r>
            <a:r>
              <a:rPr lang="sk-SK" sz="3200" dirty="0" smtClean="0"/>
              <a:t>v lete.</a:t>
            </a:r>
            <a:endParaRPr lang="sk-SK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739">
            <a:off x="4792982" y="3132909"/>
            <a:ext cx="3801317" cy="2532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2889051" cy="2889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88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ar vlneni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var vlneni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var vlneni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123</TotalTime>
  <Words>213</Words>
  <Application>Microsoft Office PowerPoint</Application>
  <PresentationFormat>Prezentácia na obrazovke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Tvar vlnenia</vt:lpstr>
      <vt:lpstr>Nitra - Park na Sihoti  </vt:lpstr>
      <vt:lpstr>Člnkovanie na jazierku</vt:lpstr>
      <vt:lpstr> Najstaršia časť Sihoť </vt:lpstr>
      <vt:lpstr>Žabia fontána </vt:lpstr>
      <vt:lpstr>Altánok</vt:lpstr>
      <vt:lpstr>Gazdovský dvor</vt:lpstr>
      <vt:lpstr>Kúpalisko v parku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žiak</dc:creator>
  <cp:lastModifiedBy>žiak</cp:lastModifiedBy>
  <cp:revision>17</cp:revision>
  <dcterms:created xsi:type="dcterms:W3CDTF">2015-04-14T10:44:32Z</dcterms:created>
  <dcterms:modified xsi:type="dcterms:W3CDTF">2016-11-01T17:03:12Z</dcterms:modified>
</cp:coreProperties>
</file>