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42" d="100"/>
          <a:sy n="42" d="100"/>
        </p:scale>
        <p:origin x="92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>
                <a:gd name="T0" fmla="*/ 3614 w 4125"/>
                <a:gd name="T1" fmla="*/ 0 h 5554"/>
                <a:gd name="T2" fmla="*/ 4125 w 4125"/>
                <a:gd name="T3" fmla="*/ 0 h 5554"/>
                <a:gd name="T4" fmla="*/ 4125 w 4125"/>
                <a:gd name="T5" fmla="*/ 5554 h 5554"/>
                <a:gd name="T6" fmla="*/ 0 w 4125"/>
                <a:gd name="T7" fmla="*/ 5554 h 5554"/>
                <a:gd name="T8" fmla="*/ 0 w 4125"/>
                <a:gd name="T9" fmla="*/ 5074 h 5554"/>
                <a:gd name="T10" fmla="*/ 3614 w 4125"/>
                <a:gd name="T11" fmla="*/ 5074 h 5554"/>
                <a:gd name="T12" fmla="*/ 3614 w 4125"/>
                <a:gd name="T13" fmla="*/ 0 h 5554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093 h 10000"/>
                <a:gd name="connsiteX5" fmla="*/ 8761 w 10000"/>
                <a:gd name="connsiteY5" fmla="*/ 9136 h 10000"/>
                <a:gd name="connsiteX6" fmla="*/ 8761 w 10000"/>
                <a:gd name="connsiteY6" fmla="*/ 0 h 10000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093 h 10000"/>
                <a:gd name="connsiteX5" fmla="*/ 8761 w 10000"/>
                <a:gd name="connsiteY5" fmla="*/ 9084 h 10000"/>
                <a:gd name="connsiteX6" fmla="*/ 8761 w 10000"/>
                <a:gd name="connsiteY6" fmla="*/ 0 h 10000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093 h 10000"/>
                <a:gd name="connsiteX5" fmla="*/ 8761 w 10000"/>
                <a:gd name="connsiteY5" fmla="*/ 9127 h 10000"/>
                <a:gd name="connsiteX6" fmla="*/ 8761 w 10000"/>
                <a:gd name="connsiteY6" fmla="*/ 0 h 10000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131 h 10000"/>
                <a:gd name="connsiteX5" fmla="*/ 8761 w 10000"/>
                <a:gd name="connsiteY5" fmla="*/ 9127 h 10000"/>
                <a:gd name="connsiteX6" fmla="*/ 8761 w 10000"/>
                <a:gd name="connsiteY6" fmla="*/ 0 h 10000"/>
                <a:gd name="connsiteX0" fmla="*/ 8761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9126 h 10000"/>
                <a:gd name="connsiteX5" fmla="*/ 8761 w 10000"/>
                <a:gd name="connsiteY5" fmla="*/ 9127 h 10000"/>
                <a:gd name="connsiteX6" fmla="*/ 8761 w 10000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>
                <a:gd name="T0" fmla="*/ 3614 w 4125"/>
                <a:gd name="T1" fmla="*/ 0 h 5554"/>
                <a:gd name="T2" fmla="*/ 4125 w 4125"/>
                <a:gd name="T3" fmla="*/ 0 h 5554"/>
                <a:gd name="T4" fmla="*/ 4125 w 4125"/>
                <a:gd name="T5" fmla="*/ 5554 h 5554"/>
                <a:gd name="T6" fmla="*/ 0 w 4125"/>
                <a:gd name="T7" fmla="*/ 5554 h 5554"/>
                <a:gd name="T8" fmla="*/ 0 w 4125"/>
                <a:gd name="T9" fmla="*/ 5074 h 5554"/>
                <a:gd name="T10" fmla="*/ 3614 w 4125"/>
                <a:gd name="T11" fmla="*/ 5074 h 5554"/>
                <a:gd name="T12" fmla="*/ 3614 w 4125"/>
                <a:gd name="T13" fmla="*/ 0 h 5554"/>
                <a:gd name="connsiteX0" fmla="*/ 8773 w 10012"/>
                <a:gd name="connsiteY0" fmla="*/ 0 h 10000"/>
                <a:gd name="connsiteX1" fmla="*/ 10012 w 10012"/>
                <a:gd name="connsiteY1" fmla="*/ 0 h 10000"/>
                <a:gd name="connsiteX2" fmla="*/ 10012 w 10012"/>
                <a:gd name="connsiteY2" fmla="*/ 10000 h 10000"/>
                <a:gd name="connsiteX3" fmla="*/ 12 w 10012"/>
                <a:gd name="connsiteY3" fmla="*/ 10000 h 10000"/>
                <a:gd name="connsiteX4" fmla="*/ 0 w 10012"/>
                <a:gd name="connsiteY4" fmla="*/ 9093 h 10000"/>
                <a:gd name="connsiteX5" fmla="*/ 8773 w 10012"/>
                <a:gd name="connsiteY5" fmla="*/ 9136 h 10000"/>
                <a:gd name="connsiteX6" fmla="*/ 8773 w 10012"/>
                <a:gd name="connsiteY6" fmla="*/ 0 h 10000"/>
                <a:gd name="connsiteX0" fmla="*/ 8773 w 10012"/>
                <a:gd name="connsiteY0" fmla="*/ 0 h 10000"/>
                <a:gd name="connsiteX1" fmla="*/ 10012 w 10012"/>
                <a:gd name="connsiteY1" fmla="*/ 0 h 10000"/>
                <a:gd name="connsiteX2" fmla="*/ 10012 w 10012"/>
                <a:gd name="connsiteY2" fmla="*/ 10000 h 10000"/>
                <a:gd name="connsiteX3" fmla="*/ 12 w 10012"/>
                <a:gd name="connsiteY3" fmla="*/ 10000 h 10000"/>
                <a:gd name="connsiteX4" fmla="*/ 0 w 10012"/>
                <a:gd name="connsiteY4" fmla="*/ 9093 h 10000"/>
                <a:gd name="connsiteX5" fmla="*/ 8773 w 10012"/>
                <a:gd name="connsiteY5" fmla="*/ 9084 h 10000"/>
                <a:gd name="connsiteX6" fmla="*/ 8773 w 10012"/>
                <a:gd name="connsiteY6" fmla="*/ 0 h 10000"/>
                <a:gd name="connsiteX0" fmla="*/ 8773 w 10012"/>
                <a:gd name="connsiteY0" fmla="*/ 0 h 10000"/>
                <a:gd name="connsiteX1" fmla="*/ 10012 w 10012"/>
                <a:gd name="connsiteY1" fmla="*/ 0 h 10000"/>
                <a:gd name="connsiteX2" fmla="*/ 10012 w 10012"/>
                <a:gd name="connsiteY2" fmla="*/ 10000 h 10000"/>
                <a:gd name="connsiteX3" fmla="*/ 12 w 10012"/>
                <a:gd name="connsiteY3" fmla="*/ 10000 h 10000"/>
                <a:gd name="connsiteX4" fmla="*/ 0 w 10012"/>
                <a:gd name="connsiteY4" fmla="*/ 9093 h 10000"/>
                <a:gd name="connsiteX5" fmla="*/ 8773 w 10012"/>
                <a:gd name="connsiteY5" fmla="*/ 9084 h 10000"/>
                <a:gd name="connsiteX6" fmla="*/ 8773 w 10012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084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071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077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090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093 h 10000"/>
                <a:gd name="connsiteX5" fmla="*/ 8762 w 10001"/>
                <a:gd name="connsiteY5" fmla="*/ 9128 h 10000"/>
                <a:gd name="connsiteX6" fmla="*/ 8762 w 10001"/>
                <a:gd name="connsiteY6" fmla="*/ 0 h 10000"/>
                <a:gd name="connsiteX0" fmla="*/ 8762 w 10001"/>
                <a:gd name="connsiteY0" fmla="*/ 0 h 10000"/>
                <a:gd name="connsiteX1" fmla="*/ 10001 w 10001"/>
                <a:gd name="connsiteY1" fmla="*/ 0 h 10000"/>
                <a:gd name="connsiteX2" fmla="*/ 10001 w 10001"/>
                <a:gd name="connsiteY2" fmla="*/ 10000 h 10000"/>
                <a:gd name="connsiteX3" fmla="*/ 1 w 10001"/>
                <a:gd name="connsiteY3" fmla="*/ 10000 h 10000"/>
                <a:gd name="connsiteX4" fmla="*/ 6 w 10001"/>
                <a:gd name="connsiteY4" fmla="*/ 9125 h 10000"/>
                <a:gd name="connsiteX5" fmla="*/ 8762 w 10001"/>
                <a:gd name="connsiteY5" fmla="*/ 9128 h 10000"/>
                <a:gd name="connsiteX6" fmla="*/ 8762 w 10001"/>
                <a:gd name="connsiteY6" fmla="*/ 0 h 10000"/>
                <a:gd name="connsiteX0" fmla="*/ 8763 w 10002"/>
                <a:gd name="connsiteY0" fmla="*/ 0 h 10000"/>
                <a:gd name="connsiteX1" fmla="*/ 10002 w 10002"/>
                <a:gd name="connsiteY1" fmla="*/ 0 h 10000"/>
                <a:gd name="connsiteX2" fmla="*/ 10002 w 10002"/>
                <a:gd name="connsiteY2" fmla="*/ 10000 h 10000"/>
                <a:gd name="connsiteX3" fmla="*/ 2 w 10002"/>
                <a:gd name="connsiteY3" fmla="*/ 10000 h 10000"/>
                <a:gd name="connsiteX4" fmla="*/ 0 w 10002"/>
                <a:gd name="connsiteY4" fmla="*/ 9125 h 10000"/>
                <a:gd name="connsiteX5" fmla="*/ 8763 w 10002"/>
                <a:gd name="connsiteY5" fmla="*/ 9128 h 10000"/>
                <a:gd name="connsiteX6" fmla="*/ 8763 w 10002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8904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>
            <a:spLocks/>
          </p:cNvSpPr>
          <p:nvPr/>
        </p:nvSpPr>
        <p:spPr bwMode="auto">
          <a:xfrm>
            <a:off x="8151962" y="1685652"/>
            <a:ext cx="3275013" cy="4408488"/>
          </a:xfrm>
          <a:custGeom>
            <a:avLst/>
            <a:gdLst>
              <a:gd name="T0" fmla="*/ 3614 w 4125"/>
              <a:gd name="T1" fmla="*/ 0 h 5554"/>
              <a:gd name="T2" fmla="*/ 4125 w 4125"/>
              <a:gd name="T3" fmla="*/ 0 h 5554"/>
              <a:gd name="T4" fmla="*/ 4125 w 4125"/>
              <a:gd name="T5" fmla="*/ 5554 h 5554"/>
              <a:gd name="T6" fmla="*/ 0 w 4125"/>
              <a:gd name="T7" fmla="*/ 5554 h 5554"/>
              <a:gd name="T8" fmla="*/ 0 w 4125"/>
              <a:gd name="T9" fmla="*/ 5074 h 5554"/>
              <a:gd name="T10" fmla="*/ 3614 w 4125"/>
              <a:gd name="T11" fmla="*/ 5074 h 5554"/>
              <a:gd name="T12" fmla="*/ 3614 w 4125"/>
              <a:gd name="T13" fmla="*/ 0 h 5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9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0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4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7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616" t="26427" r="1708" b="22198"/>
          <a:stretch/>
        </p:blipFill>
        <p:spPr>
          <a:xfrm>
            <a:off x="1630067" y="1519273"/>
            <a:ext cx="8931350" cy="375834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4255574" y="315036"/>
            <a:ext cx="764805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300" dirty="0" smtClean="0">
                <a:latin typeface="Snell Roundhand" charset="0"/>
                <a:ea typeface="Snell Roundhand" charset="0"/>
                <a:cs typeface="Snell Roundhand" charset="0"/>
              </a:rPr>
              <a:t>The School of </a:t>
            </a:r>
            <a:r>
              <a:rPr lang="fi-FI" sz="6300" dirty="0" err="1" smtClean="0">
                <a:latin typeface="Snell Roundhand" charset="0"/>
                <a:ea typeface="Snell Roundhand" charset="0"/>
                <a:cs typeface="Snell Roundhand" charset="0"/>
              </a:rPr>
              <a:t>Tolkkinen</a:t>
            </a:r>
            <a:endParaRPr lang="fi-FI" sz="6300" dirty="0">
              <a:latin typeface="Snell Roundhand" charset="0"/>
              <a:ea typeface="Snell Roundhand" charset="0"/>
              <a:cs typeface="Snell Roundhand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663528" y="5496007"/>
            <a:ext cx="7184092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900" dirty="0" smtClean="0">
                <a:latin typeface="Zapfino" charset="0"/>
                <a:ea typeface="Zapfino" charset="0"/>
                <a:cs typeface="Zapfino" charset="0"/>
              </a:rPr>
              <a:t>The City of Porvoo</a:t>
            </a:r>
            <a:r>
              <a:rPr lang="fi-FI" sz="2900" smtClean="0">
                <a:latin typeface="Zapfino" charset="0"/>
                <a:ea typeface="Zapfino" charset="0"/>
                <a:cs typeface="Zapfino" charset="0"/>
              </a:rPr>
              <a:t>, Finland</a:t>
            </a:r>
            <a:endParaRPr lang="fi-FI" sz="2900">
              <a:latin typeface="Zapfino" charset="0"/>
              <a:ea typeface="Zapfino" charset="0"/>
              <a:cs typeface="Zapf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0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50" y="171457"/>
            <a:ext cx="11176000" cy="6575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304438" y="5261335"/>
            <a:ext cx="9601200" cy="1485900"/>
          </a:xfrm>
        </p:spPr>
        <p:txBody>
          <a:bodyPr/>
          <a:lstStyle/>
          <a:p>
            <a:pPr algn="ctr"/>
            <a:r>
              <a:rPr lang="fi-FI" b="1" i="1" dirty="0" err="1" smtClean="0">
                <a:solidFill>
                  <a:schemeClr val="accent2"/>
                </a:solidFill>
                <a:latin typeface="Zapfino" charset="0"/>
                <a:ea typeface="Zapfino" charset="0"/>
                <a:cs typeface="Zapfino" charset="0"/>
              </a:rPr>
              <a:t>Welcome</a:t>
            </a:r>
            <a:r>
              <a:rPr lang="fi-FI" b="1" i="1" dirty="0" smtClean="0">
                <a:solidFill>
                  <a:schemeClr val="accent2"/>
                </a:solidFill>
                <a:latin typeface="Zapfino" charset="0"/>
                <a:ea typeface="Zapfino" charset="0"/>
                <a:cs typeface="Zapfino" charset="0"/>
              </a:rPr>
              <a:t> to Porvoo!</a:t>
            </a:r>
            <a:endParaRPr lang="fi-FI" b="1" i="1" dirty="0">
              <a:solidFill>
                <a:schemeClr val="accent2"/>
              </a:solidFill>
              <a:latin typeface="Zapfino" charset="0"/>
              <a:ea typeface="Zapfino" charset="0"/>
              <a:cs typeface="Zapf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038758" y="257378"/>
            <a:ext cx="9601200" cy="1485900"/>
          </a:xfrm>
        </p:spPr>
        <p:txBody>
          <a:bodyPr/>
          <a:lstStyle/>
          <a:p>
            <a:r>
              <a:rPr lang="fi-FI" i="1" dirty="0" smtClean="0">
                <a:latin typeface="Zapfino" charset="0"/>
                <a:ea typeface="Zapfino" charset="0"/>
                <a:cs typeface="Zapfino" charset="0"/>
              </a:rPr>
              <a:t>The city of Porvoo</a:t>
            </a:r>
            <a:endParaRPr lang="fi-FI" i="1" dirty="0"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90600" y="1676400"/>
            <a:ext cx="10335293" cy="4572000"/>
          </a:xfrm>
        </p:spPr>
        <p:txBody>
          <a:bodyPr>
            <a:normAutofit/>
          </a:bodyPr>
          <a:lstStyle/>
          <a:p>
            <a:r>
              <a:rPr lang="fi-FI" sz="2200" dirty="0" err="1" smtClean="0"/>
              <a:t>About</a:t>
            </a:r>
            <a:r>
              <a:rPr lang="fi-FI" sz="2200" dirty="0" smtClean="0"/>
              <a:t> 50 </a:t>
            </a:r>
            <a:r>
              <a:rPr lang="fi-FI" sz="2200" dirty="0" err="1" smtClean="0"/>
              <a:t>kilometres</a:t>
            </a:r>
            <a:r>
              <a:rPr lang="fi-FI" sz="2200" dirty="0" smtClean="0"/>
              <a:t> from Helsinki to east, on the </a:t>
            </a:r>
            <a:r>
              <a:rPr lang="fi-FI" sz="2200" dirty="0" err="1" smtClean="0"/>
              <a:t>southern</a:t>
            </a:r>
            <a:r>
              <a:rPr lang="fi-FI" sz="2200" dirty="0" smtClean="0"/>
              <a:t> </a:t>
            </a:r>
            <a:r>
              <a:rPr lang="fi-FI" sz="2200" dirty="0" err="1" smtClean="0"/>
              <a:t>coast</a:t>
            </a:r>
            <a:r>
              <a:rPr lang="fi-FI" sz="2200" dirty="0" smtClean="0"/>
              <a:t> of Finland.</a:t>
            </a:r>
          </a:p>
          <a:p>
            <a:r>
              <a:rPr lang="fi-FI" sz="2200" dirty="0" err="1" smtClean="0"/>
              <a:t>Established</a:t>
            </a:r>
            <a:r>
              <a:rPr lang="fi-FI" sz="2200" dirty="0" smtClean="0"/>
              <a:t> in 1380's.</a:t>
            </a:r>
          </a:p>
          <a:p>
            <a:r>
              <a:rPr lang="fi-FI" sz="2200" dirty="0" err="1" smtClean="0"/>
              <a:t>Approximately</a:t>
            </a:r>
            <a:r>
              <a:rPr lang="fi-FI" sz="2200" dirty="0" smtClean="0"/>
              <a:t> 50 000</a:t>
            </a:r>
          </a:p>
          <a:p>
            <a:pPr marL="0" indent="0">
              <a:buNone/>
            </a:pPr>
            <a:r>
              <a:rPr lang="fi-FI" sz="2200" dirty="0"/>
              <a:t>	</a:t>
            </a:r>
            <a:r>
              <a:rPr lang="fi-FI" sz="2200" dirty="0" err="1" smtClean="0"/>
              <a:t>residents</a:t>
            </a:r>
            <a:r>
              <a:rPr lang="fi-FI" sz="2200" dirty="0" smtClean="0"/>
              <a:t>.</a:t>
            </a:r>
          </a:p>
          <a:p>
            <a:r>
              <a:rPr lang="fi-FI" sz="2200" dirty="0" smtClean="0"/>
              <a:t>16 </a:t>
            </a:r>
            <a:r>
              <a:rPr lang="fi-FI" sz="2200" dirty="0" err="1" smtClean="0"/>
              <a:t>Finnish-speaking</a:t>
            </a:r>
            <a:endParaRPr lang="fi-FI" sz="2200" dirty="0"/>
          </a:p>
          <a:p>
            <a:pPr marL="0" indent="0">
              <a:buNone/>
            </a:pPr>
            <a:r>
              <a:rPr lang="fi-FI" sz="2200" dirty="0" smtClean="0"/>
              <a:t>	</a:t>
            </a:r>
            <a:r>
              <a:rPr lang="fi-FI" sz="2200" dirty="0" err="1" smtClean="0"/>
              <a:t>schools</a:t>
            </a:r>
            <a:r>
              <a:rPr lang="fi-FI" sz="2200" dirty="0" smtClean="0"/>
              <a:t>,</a:t>
            </a:r>
          </a:p>
          <a:p>
            <a:pPr marL="0" indent="0">
              <a:buNone/>
            </a:pPr>
            <a:r>
              <a:rPr lang="fi-FI" sz="2200" dirty="0" smtClean="0"/>
              <a:t>	14 </a:t>
            </a:r>
            <a:r>
              <a:rPr lang="fi-FI" sz="2200" dirty="0" err="1" smtClean="0"/>
              <a:t>Swedish-speaking</a:t>
            </a:r>
            <a:endParaRPr lang="fi-FI" sz="2200" dirty="0"/>
          </a:p>
          <a:p>
            <a:pPr marL="0" indent="0">
              <a:buNone/>
            </a:pPr>
            <a:r>
              <a:rPr lang="fi-FI" sz="2200" dirty="0" smtClean="0"/>
              <a:t>	</a:t>
            </a:r>
            <a:r>
              <a:rPr lang="fi-FI" sz="2200" dirty="0" err="1" smtClean="0"/>
              <a:t>schools</a:t>
            </a:r>
            <a:r>
              <a:rPr lang="fi-FI" sz="2200" dirty="0" smtClean="0"/>
              <a:t>.</a:t>
            </a:r>
          </a:p>
          <a:p>
            <a:endParaRPr lang="fi-FI" sz="22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6923" t="4880" r="520" b="12305"/>
          <a:stretch/>
        </p:blipFill>
        <p:spPr>
          <a:xfrm>
            <a:off x="5201126" y="2590800"/>
            <a:ext cx="6781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71600" y="309390"/>
            <a:ext cx="9601200" cy="1485900"/>
          </a:xfrm>
        </p:spPr>
        <p:txBody>
          <a:bodyPr/>
          <a:lstStyle/>
          <a:p>
            <a:pPr algn="ctr"/>
            <a:r>
              <a:rPr lang="fi-FI" i="1" dirty="0" smtClean="0">
                <a:latin typeface="Zapfino" charset="0"/>
                <a:ea typeface="Zapfino" charset="0"/>
                <a:cs typeface="Zapfino" charset="0"/>
              </a:rPr>
              <a:t>The city of Porvoo</a:t>
            </a:r>
            <a:endParaRPr lang="fi-FI" i="1" dirty="0"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56999" y="1219200"/>
            <a:ext cx="9601200" cy="3581400"/>
          </a:xfrm>
        </p:spPr>
        <p:txBody>
          <a:bodyPr>
            <a:normAutofit/>
          </a:bodyPr>
          <a:lstStyle/>
          <a:p>
            <a:r>
              <a:rPr lang="fi-FI" sz="2800" dirty="0" err="1" smtClean="0"/>
              <a:t>Famous</a:t>
            </a:r>
            <a:r>
              <a:rPr lang="fi-FI" sz="2800" dirty="0" smtClean="0"/>
              <a:t> for </a:t>
            </a:r>
            <a:r>
              <a:rPr lang="fi-FI" sz="2800" dirty="0" err="1" smtClean="0"/>
              <a:t>the</a:t>
            </a:r>
            <a:r>
              <a:rPr lang="fi-FI" sz="2800" dirty="0" smtClean="0"/>
              <a:t> </a:t>
            </a:r>
            <a:r>
              <a:rPr lang="fi-FI" sz="2800" dirty="0" err="1" smtClean="0"/>
              <a:t>chocolate</a:t>
            </a:r>
            <a:r>
              <a:rPr lang="fi-FI" sz="2800" dirty="0" smtClean="0"/>
              <a:t> </a:t>
            </a:r>
            <a:r>
              <a:rPr lang="fi-FI" sz="2800" dirty="0" err="1" smtClean="0"/>
              <a:t>factory</a:t>
            </a:r>
            <a:r>
              <a:rPr lang="fi-FI" sz="2800" dirty="0" smtClean="0"/>
              <a:t> and </a:t>
            </a:r>
            <a:r>
              <a:rPr lang="fi-FI" sz="2800" dirty="0" err="1" smtClean="0"/>
              <a:t>delicates</a:t>
            </a:r>
            <a:r>
              <a:rPr lang="fi-FI" sz="2800" dirty="0" smtClean="0"/>
              <a:t>.</a:t>
            </a:r>
          </a:p>
          <a:p>
            <a:r>
              <a:rPr lang="fi-FI" sz="2800" dirty="0" smtClean="0"/>
              <a:t>The old city </a:t>
            </a:r>
            <a:r>
              <a:rPr lang="fi-FI" sz="2800" dirty="0" err="1" smtClean="0"/>
              <a:t>brings</a:t>
            </a:r>
            <a:r>
              <a:rPr lang="fi-FI" sz="2800" dirty="0" smtClean="0"/>
              <a:t> in thousands of </a:t>
            </a:r>
            <a:r>
              <a:rPr lang="fi-FI" sz="2800" dirty="0" err="1" smtClean="0"/>
              <a:t>tourists</a:t>
            </a:r>
            <a:r>
              <a:rPr lang="fi-FI" sz="2800" dirty="0" smtClean="0"/>
              <a:t> </a:t>
            </a:r>
            <a:r>
              <a:rPr lang="fi-FI" sz="2800" dirty="0" err="1" smtClean="0"/>
              <a:t>through</a:t>
            </a:r>
            <a:r>
              <a:rPr lang="fi-FI" sz="2800" dirty="0" smtClean="0"/>
              <a:t> the </a:t>
            </a:r>
            <a:r>
              <a:rPr lang="fi-FI" sz="2800" dirty="0" err="1" smtClean="0"/>
              <a:t>year</a:t>
            </a:r>
            <a:r>
              <a:rPr lang="fi-FI" sz="2800" dirty="0" smtClean="0"/>
              <a:t>.</a:t>
            </a:r>
            <a:endParaRPr lang="fi-FI" sz="28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l="1" r="-1087" b="11489"/>
          <a:stretch/>
        </p:blipFill>
        <p:spPr>
          <a:xfrm>
            <a:off x="2514600" y="2514600"/>
            <a:ext cx="7086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56436" y="569823"/>
            <a:ext cx="7044830" cy="1485900"/>
          </a:xfrm>
        </p:spPr>
        <p:txBody>
          <a:bodyPr/>
          <a:lstStyle/>
          <a:p>
            <a:r>
              <a:rPr lang="fi-FI" i="1" dirty="0" smtClean="0">
                <a:latin typeface="Zapfino" charset="0"/>
                <a:ea typeface="Zapfino" charset="0"/>
                <a:cs typeface="Zapfino" charset="0"/>
              </a:rPr>
              <a:t>Our </a:t>
            </a:r>
            <a:r>
              <a:rPr lang="fi-FI" i="1" dirty="0" err="1" smtClean="0">
                <a:latin typeface="Zapfino" charset="0"/>
                <a:ea typeface="Zapfino" charset="0"/>
                <a:cs typeface="Zapfino" charset="0"/>
              </a:rPr>
              <a:t>growing</a:t>
            </a:r>
            <a:r>
              <a:rPr lang="fi-FI" i="1" dirty="0" smtClean="0">
                <a:latin typeface="Zapfino" charset="0"/>
                <a:ea typeface="Zapfino" charset="0"/>
                <a:cs typeface="Zapfino" charset="0"/>
              </a:rPr>
              <a:t> school</a:t>
            </a:r>
            <a:endParaRPr lang="fi-FI" i="1" dirty="0">
              <a:latin typeface="Zapfino" charset="0"/>
              <a:ea typeface="Zapfino" charset="0"/>
              <a:cs typeface="Zapfino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752600"/>
            <a:ext cx="8427204" cy="442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58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52401"/>
            <a:ext cx="6781800" cy="2362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2800" dirty="0" smtClean="0"/>
              <a:t>In our school </a:t>
            </a:r>
            <a:r>
              <a:rPr lang="fi-FI" sz="2800" dirty="0" err="1" smtClean="0"/>
              <a:t>works</a:t>
            </a:r>
            <a:r>
              <a:rPr lang="fi-FI" sz="2800" dirty="0" smtClean="0"/>
              <a:t>...</a:t>
            </a:r>
          </a:p>
          <a:p>
            <a:r>
              <a:rPr lang="fi-FI" sz="2800" dirty="0" smtClean="0"/>
              <a:t>214 pupils, </a:t>
            </a:r>
            <a:r>
              <a:rPr lang="fi-FI" sz="2800" dirty="0" err="1" smtClean="0"/>
              <a:t>ages</a:t>
            </a:r>
            <a:r>
              <a:rPr lang="fi-FI" sz="2800" dirty="0" smtClean="0"/>
              <a:t> 7 to 12, </a:t>
            </a:r>
            <a:r>
              <a:rPr lang="fi-FI" sz="2800" dirty="0" err="1" smtClean="0"/>
              <a:t>grades</a:t>
            </a:r>
            <a:r>
              <a:rPr lang="fi-FI" sz="2800" dirty="0" smtClean="0"/>
              <a:t> 1 to 6.</a:t>
            </a:r>
          </a:p>
          <a:p>
            <a:r>
              <a:rPr lang="fi-FI" sz="2800" dirty="0" err="1" smtClean="0"/>
              <a:t>Eleven</a:t>
            </a:r>
            <a:r>
              <a:rPr lang="fi-FI" sz="2800" dirty="0" smtClean="0"/>
              <a:t> </a:t>
            </a:r>
            <a:r>
              <a:rPr lang="fi-FI" sz="2800" dirty="0" err="1" smtClean="0"/>
              <a:t>classes</a:t>
            </a:r>
            <a:r>
              <a:rPr lang="fi-FI" sz="2800" dirty="0" smtClean="0"/>
              <a:t>, </a:t>
            </a:r>
            <a:r>
              <a:rPr lang="fi-FI" sz="2800" dirty="0" err="1" smtClean="0"/>
              <a:t>twelve</a:t>
            </a:r>
            <a:r>
              <a:rPr lang="fi-FI" sz="2800" dirty="0" smtClean="0"/>
              <a:t> </a:t>
            </a:r>
            <a:r>
              <a:rPr lang="fi-FI" sz="2800" dirty="0" err="1" smtClean="0"/>
              <a:t>next</a:t>
            </a:r>
            <a:r>
              <a:rPr lang="fi-FI" sz="2800" dirty="0" smtClean="0"/>
              <a:t> </a:t>
            </a:r>
            <a:r>
              <a:rPr lang="fi-FI" sz="2800" dirty="0" err="1" smtClean="0"/>
              <a:t>semester</a:t>
            </a:r>
            <a:r>
              <a:rPr lang="fi-FI" sz="2800" dirty="0" smtClean="0"/>
              <a:t>.</a:t>
            </a:r>
          </a:p>
          <a:p>
            <a:r>
              <a:rPr lang="fi-FI" sz="2800" dirty="0" err="1" smtClean="0"/>
              <a:t>Thirteen</a:t>
            </a:r>
            <a:r>
              <a:rPr lang="fi-FI" sz="2800" dirty="0" smtClean="0"/>
              <a:t> </a:t>
            </a:r>
            <a:r>
              <a:rPr lang="fi-FI" sz="2800" dirty="0" err="1" smtClean="0"/>
              <a:t>teachers</a:t>
            </a:r>
            <a:r>
              <a:rPr lang="fi-FI" sz="2800" dirty="0" smtClean="0"/>
              <a:t>, </a:t>
            </a:r>
            <a:r>
              <a:rPr lang="fi-FI" sz="2800" dirty="0" err="1" smtClean="0"/>
              <a:t>three</a:t>
            </a:r>
            <a:r>
              <a:rPr lang="fi-FI" sz="2800" dirty="0" smtClean="0"/>
              <a:t> class </a:t>
            </a:r>
            <a:r>
              <a:rPr lang="fi-FI" sz="2800" dirty="0" err="1" smtClean="0"/>
              <a:t>assistants</a:t>
            </a:r>
            <a:r>
              <a:rPr lang="fi-FI" sz="2800" dirty="0" smtClean="0"/>
              <a:t>.</a:t>
            </a:r>
          </a:p>
          <a:p>
            <a:r>
              <a:rPr lang="fi-FI" sz="2800" dirty="0" err="1" smtClean="0"/>
              <a:t>Other</a:t>
            </a:r>
            <a:r>
              <a:rPr lang="fi-FI" sz="2800" dirty="0" smtClean="0"/>
              <a:t> </a:t>
            </a:r>
            <a:r>
              <a:rPr lang="fi-FI" sz="2800" dirty="0" err="1" smtClean="0"/>
              <a:t>adults</a:t>
            </a:r>
            <a:r>
              <a:rPr lang="fi-FI" sz="2800" dirty="0" smtClean="0"/>
              <a:t>.</a:t>
            </a:r>
          </a:p>
          <a:p>
            <a:endParaRPr lang="fi-FI" sz="28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32" y="1905000"/>
            <a:ext cx="8482135" cy="49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239000" cy="914400"/>
          </a:xfrm>
        </p:spPr>
        <p:txBody>
          <a:bodyPr/>
          <a:lstStyle/>
          <a:p>
            <a:r>
              <a:rPr lang="fi-FI" dirty="0" err="1" smtClean="0"/>
              <a:t>Our</a:t>
            </a:r>
            <a:r>
              <a:rPr lang="fi-FI" dirty="0" smtClean="0"/>
              <a:t> </a:t>
            </a:r>
            <a:r>
              <a:rPr lang="fi-FI" dirty="0" err="1" smtClean="0"/>
              <a:t>school</a:t>
            </a:r>
            <a:r>
              <a:rPr lang="fi-FI" dirty="0" smtClean="0"/>
              <a:t> and </a:t>
            </a:r>
            <a:r>
              <a:rPr lang="fi-FI" dirty="0" err="1" smtClean="0"/>
              <a:t>classes</a:t>
            </a:r>
            <a:r>
              <a:rPr lang="fi-FI" dirty="0" smtClean="0"/>
              <a:t>..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1" y="0"/>
            <a:ext cx="3886200" cy="6908802"/>
          </a:xfr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914400" y="1219200"/>
            <a:ext cx="6477000" cy="3581401"/>
          </a:xfrm>
        </p:spPr>
        <p:txBody>
          <a:bodyPr/>
          <a:lstStyle/>
          <a:p>
            <a:r>
              <a:rPr lang="fi-FI" dirty="0" err="1" smtClean="0"/>
              <a:t>Every</a:t>
            </a:r>
            <a:r>
              <a:rPr lang="fi-FI" dirty="0" smtClean="0"/>
              <a:t> </a:t>
            </a:r>
            <a:r>
              <a:rPr lang="fi-FI" dirty="0" err="1" smtClean="0"/>
              <a:t>teachers</a:t>
            </a:r>
            <a:r>
              <a:rPr lang="fi-FI" dirty="0" smtClean="0"/>
              <a:t> </a:t>
            </a:r>
            <a:r>
              <a:rPr lang="fi-FI" dirty="0" err="1" smtClean="0"/>
              <a:t>teaches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same</a:t>
            </a:r>
            <a:r>
              <a:rPr lang="fi-FI" dirty="0" smtClean="0"/>
              <a:t> </a:t>
            </a:r>
            <a:r>
              <a:rPr lang="fi-FI" dirty="0" err="1" smtClean="0"/>
              <a:t>children</a:t>
            </a:r>
            <a:r>
              <a:rPr lang="fi-FI" dirty="0" smtClean="0"/>
              <a:t> </a:t>
            </a:r>
            <a:r>
              <a:rPr lang="fi-FI" dirty="0" err="1" smtClean="0"/>
              <a:t>approximately</a:t>
            </a:r>
            <a:r>
              <a:rPr lang="fi-FI" dirty="0" smtClean="0"/>
              <a:t> 2-3 </a:t>
            </a:r>
            <a:r>
              <a:rPr lang="fi-FI" dirty="0" err="1" smtClean="0"/>
              <a:t>grades</a:t>
            </a:r>
            <a:r>
              <a:rPr lang="fi-FI" dirty="0" smtClean="0"/>
              <a:t>.</a:t>
            </a:r>
          </a:p>
          <a:p>
            <a:r>
              <a:rPr lang="fi-FI" dirty="0" smtClean="0"/>
              <a:t>Teachers </a:t>
            </a: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dirty="0" err="1" smtClean="0"/>
              <a:t>exchange</a:t>
            </a:r>
            <a:r>
              <a:rPr lang="fi-FI" dirty="0" smtClean="0"/>
              <a:t> </a:t>
            </a:r>
            <a:r>
              <a:rPr lang="fi-FI" dirty="0" err="1" smtClean="0"/>
              <a:t>lessons</a:t>
            </a:r>
            <a:r>
              <a:rPr lang="fi-FI" dirty="0" smtClean="0"/>
              <a:t> (music, English, </a:t>
            </a:r>
            <a:r>
              <a:rPr lang="fi-FI" dirty="0" err="1" smtClean="0"/>
              <a:t>handicraft</a:t>
            </a:r>
            <a:r>
              <a:rPr lang="fi-FI" dirty="0" smtClean="0"/>
              <a:t>, etc.)</a:t>
            </a:r>
          </a:p>
          <a:p>
            <a:r>
              <a:rPr lang="fi-FI" dirty="0" smtClean="0"/>
              <a:t>In a </a:t>
            </a:r>
            <a:r>
              <a:rPr lang="fi-FI" dirty="0" err="1" smtClean="0"/>
              <a:t>couple</a:t>
            </a:r>
            <a:r>
              <a:rPr lang="fi-FI" dirty="0" smtClean="0"/>
              <a:t> of </a:t>
            </a:r>
            <a:r>
              <a:rPr lang="fi-FI" dirty="0" err="1" smtClean="0"/>
              <a:t>years</a:t>
            </a:r>
            <a:r>
              <a:rPr lang="fi-FI" dirty="0" smtClean="0"/>
              <a:t> </a:t>
            </a:r>
            <a:r>
              <a:rPr lang="fi-FI" dirty="0" err="1" smtClean="0"/>
              <a:t>there</a:t>
            </a:r>
            <a:r>
              <a:rPr lang="fi-FI" dirty="0" smtClean="0"/>
              <a:t> is </a:t>
            </a:r>
            <a:r>
              <a:rPr lang="fi-FI" dirty="0" err="1" smtClean="0"/>
              <a:t>going</a:t>
            </a:r>
            <a:r>
              <a:rPr lang="fi-FI" dirty="0" smtClean="0"/>
              <a:t> to </a:t>
            </a:r>
            <a:r>
              <a:rPr lang="fi-FI" dirty="0" err="1" smtClean="0"/>
              <a:t>be</a:t>
            </a:r>
            <a:r>
              <a:rPr lang="fi-FI" dirty="0" smtClean="0"/>
              <a:t> a </a:t>
            </a:r>
            <a:r>
              <a:rPr lang="fi-FI" dirty="0" err="1" smtClean="0"/>
              <a:t>new</a:t>
            </a:r>
            <a:r>
              <a:rPr lang="fi-FI" dirty="0" smtClean="0"/>
              <a:t> </a:t>
            </a:r>
            <a:r>
              <a:rPr lang="fi-FI" dirty="0" err="1" smtClean="0"/>
              <a:t>school</a:t>
            </a:r>
            <a:r>
              <a:rPr lang="fi-FI" dirty="0" smtClean="0"/>
              <a:t> </a:t>
            </a:r>
            <a:r>
              <a:rPr lang="fi-FI" dirty="0" err="1" smtClean="0"/>
              <a:t>building</a:t>
            </a:r>
            <a:r>
              <a:rPr lang="fi-FI" dirty="0" smtClean="0"/>
              <a:t>.</a:t>
            </a:r>
          </a:p>
          <a:p>
            <a:r>
              <a:rPr lang="fi-FI" dirty="0" smtClean="0"/>
              <a:t>In Porvoo </a:t>
            </a:r>
            <a:r>
              <a:rPr lang="fi-FI" dirty="0" err="1" smtClean="0"/>
              <a:t>there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16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speaking</a:t>
            </a:r>
            <a:r>
              <a:rPr lang="fi-FI" dirty="0" smtClean="0"/>
              <a:t> </a:t>
            </a:r>
            <a:r>
              <a:rPr lang="fi-FI" dirty="0" err="1" smtClean="0"/>
              <a:t>schools</a:t>
            </a:r>
            <a:r>
              <a:rPr lang="fi-FI" dirty="0" smtClean="0"/>
              <a:t>, and 14 </a:t>
            </a:r>
            <a:r>
              <a:rPr lang="fi-FI" dirty="0" err="1" smtClean="0"/>
              <a:t>Swedish</a:t>
            </a:r>
            <a:r>
              <a:rPr lang="fi-FI" dirty="0" smtClean="0"/>
              <a:t> </a:t>
            </a:r>
            <a:r>
              <a:rPr lang="fi-FI" dirty="0" err="1" smtClean="0"/>
              <a:t>speaking</a:t>
            </a:r>
            <a:r>
              <a:rPr lang="fi-FI" dirty="0" smtClean="0"/>
              <a:t> </a:t>
            </a:r>
            <a:r>
              <a:rPr lang="fi-FI" dirty="0" err="1" smtClean="0"/>
              <a:t>schools</a:t>
            </a:r>
            <a:r>
              <a:rPr lang="fi-FI" dirty="0" smtClean="0"/>
              <a:t> at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moment</a:t>
            </a:r>
            <a:r>
              <a:rPr lang="fi-FI" dirty="0" smtClean="0"/>
              <a:t>.</a:t>
            </a: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73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310078" y="459374"/>
            <a:ext cx="5297033" cy="358140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fi-FI" sz="2300" dirty="0" smtClean="0"/>
              <a:t>We </a:t>
            </a:r>
            <a:r>
              <a:rPr lang="fi-FI" sz="2300" dirty="0" err="1" smtClean="0"/>
              <a:t>have</a:t>
            </a:r>
            <a:r>
              <a:rPr lang="fi-FI" sz="2300" dirty="0" smtClean="0"/>
              <a:t> a </a:t>
            </a:r>
            <a:r>
              <a:rPr lang="fi-FI" sz="2300" dirty="0" err="1" smtClean="0"/>
              <a:t>projector</a:t>
            </a:r>
            <a:r>
              <a:rPr lang="fi-FI" sz="2300" dirty="0" smtClean="0"/>
              <a:t> and a </a:t>
            </a:r>
            <a:r>
              <a:rPr lang="fi-FI" sz="2300" dirty="0" err="1" smtClean="0"/>
              <a:t>whiteboard</a:t>
            </a:r>
            <a:r>
              <a:rPr lang="fi-FI" sz="2300" dirty="0" smtClean="0"/>
              <a:t> in </a:t>
            </a:r>
            <a:r>
              <a:rPr lang="fi-FI" sz="2300" dirty="0" err="1" smtClean="0"/>
              <a:t>each</a:t>
            </a:r>
            <a:r>
              <a:rPr lang="fi-FI" sz="2300" dirty="0" smtClean="0"/>
              <a:t> </a:t>
            </a:r>
            <a:r>
              <a:rPr lang="fi-FI" sz="2300" dirty="0" err="1" smtClean="0"/>
              <a:t>classroom</a:t>
            </a:r>
            <a:r>
              <a:rPr lang="fi-FI" sz="2300" dirty="0" smtClean="0"/>
              <a:t> and a </a:t>
            </a:r>
            <a:r>
              <a:rPr lang="fi-FI" sz="2300" dirty="0" err="1" smtClean="0"/>
              <a:t>couple</a:t>
            </a:r>
            <a:r>
              <a:rPr lang="fi-FI" sz="2300" dirty="0" smtClean="0"/>
              <a:t> of electronic </a:t>
            </a:r>
            <a:r>
              <a:rPr lang="fi-FI" sz="2300" dirty="0" err="1" smtClean="0"/>
              <a:t>schoolbook</a:t>
            </a:r>
            <a:r>
              <a:rPr lang="fi-FI" sz="2300" dirty="0" smtClean="0"/>
              <a:t> </a:t>
            </a:r>
            <a:r>
              <a:rPr lang="fi-FI" sz="2300" dirty="0" err="1" smtClean="0"/>
              <a:t>licences</a:t>
            </a:r>
            <a:r>
              <a:rPr lang="fi-FI" sz="2300" dirty="0" smtClean="0"/>
              <a:t>.</a:t>
            </a:r>
          </a:p>
          <a:p>
            <a:pPr>
              <a:buFont typeface="Wingdings" charset="2"/>
              <a:buChar char="v"/>
            </a:pPr>
            <a:r>
              <a:rPr lang="fi-FI" sz="2300" dirty="0" smtClean="0"/>
              <a:t>Our </a:t>
            </a:r>
            <a:r>
              <a:rPr lang="fi-FI" sz="2300" dirty="0" err="1" smtClean="0"/>
              <a:t>IT-lab</a:t>
            </a:r>
            <a:r>
              <a:rPr lang="fi-FI" sz="2300" dirty="0" smtClean="0"/>
              <a:t> </a:t>
            </a:r>
            <a:r>
              <a:rPr lang="fi-FI" sz="2300" dirty="0" err="1" smtClean="0"/>
              <a:t>considers</a:t>
            </a:r>
            <a:r>
              <a:rPr lang="fi-FI" sz="2300" dirty="0" smtClean="0"/>
              <a:t> 24 computers...</a:t>
            </a:r>
          </a:p>
          <a:p>
            <a:pPr>
              <a:buFont typeface="Wingdings" charset="2"/>
              <a:buChar char="v"/>
            </a:pPr>
            <a:r>
              <a:rPr lang="fi-FI" sz="2300" dirty="0" smtClean="0"/>
              <a:t>... </a:t>
            </a:r>
            <a:r>
              <a:rPr lang="fi-FI" sz="2300" dirty="0" err="1" smtClean="0"/>
              <a:t>Which</a:t>
            </a:r>
            <a:r>
              <a:rPr lang="fi-FI" sz="2300" dirty="0" smtClean="0"/>
              <a:t> are </a:t>
            </a:r>
            <a:r>
              <a:rPr lang="fi-FI" sz="2300" dirty="0" err="1" smtClean="0"/>
              <a:t>due</a:t>
            </a:r>
            <a:r>
              <a:rPr lang="fi-FI" sz="2300" dirty="0" smtClean="0"/>
              <a:t> to </a:t>
            </a:r>
            <a:r>
              <a:rPr lang="fi-FI" sz="2300" dirty="0" err="1" smtClean="0"/>
              <a:t>improve</a:t>
            </a:r>
            <a:r>
              <a:rPr lang="fi-FI" sz="2300" dirty="0" smtClean="0"/>
              <a:t> in </a:t>
            </a:r>
            <a:r>
              <a:rPr lang="fi-FI" sz="2300" dirty="0" err="1" smtClean="0"/>
              <a:t>year</a:t>
            </a:r>
            <a:r>
              <a:rPr lang="fi-FI" sz="2300" dirty="0" smtClean="0"/>
              <a:t> 2017.</a:t>
            </a:r>
            <a:endParaRPr lang="fi-FI" sz="23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/>
          <a:srcRect l="8936" t="26726" r="20729" b="1639"/>
          <a:stretch/>
        </p:blipFill>
        <p:spPr>
          <a:xfrm>
            <a:off x="2174397" y="2910020"/>
            <a:ext cx="8016855" cy="367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iruutu 5"/>
          <p:cNvSpPr txBox="1"/>
          <p:nvPr/>
        </p:nvSpPr>
        <p:spPr>
          <a:xfrm>
            <a:off x="6980242" y="490951"/>
            <a:ext cx="48653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fi-FI" sz="2200" dirty="0" smtClean="0"/>
              <a:t>Our IT-</a:t>
            </a:r>
            <a:r>
              <a:rPr lang="fi-FI" sz="2200" dirty="0" err="1" smtClean="0"/>
              <a:t>education</a:t>
            </a:r>
            <a:r>
              <a:rPr lang="fi-FI" sz="2200" dirty="0" smtClean="0"/>
              <a:t> is </a:t>
            </a:r>
            <a:r>
              <a:rPr lang="fi-FI" sz="2200" dirty="0" err="1" smtClean="0"/>
              <a:t>undergoing</a:t>
            </a:r>
            <a:r>
              <a:rPr lang="fi-FI" sz="2200" dirty="0" smtClean="0"/>
              <a:t> a </a:t>
            </a:r>
            <a:r>
              <a:rPr lang="fi-FI" sz="2200" dirty="0" err="1" smtClean="0"/>
              <a:t>great</a:t>
            </a:r>
            <a:r>
              <a:rPr lang="fi-FI" sz="2200" dirty="0" smtClean="0"/>
              <a:t> </a:t>
            </a:r>
            <a:r>
              <a:rPr lang="fi-FI" sz="2200" dirty="0" err="1" smtClean="0"/>
              <a:t>change</a:t>
            </a:r>
            <a:r>
              <a:rPr lang="fi-FI" sz="2200" dirty="0" smtClean="0"/>
              <a:t> in a </a:t>
            </a:r>
            <a:r>
              <a:rPr lang="fi-FI" sz="2200" dirty="0" err="1" smtClean="0"/>
              <a:t>couple</a:t>
            </a:r>
            <a:r>
              <a:rPr lang="fi-FI" sz="2200" dirty="0" smtClean="0"/>
              <a:t> of </a:t>
            </a:r>
            <a:r>
              <a:rPr lang="fi-FI" sz="2200" dirty="0" err="1" smtClean="0"/>
              <a:t>months</a:t>
            </a:r>
            <a:r>
              <a:rPr lang="fi-FI" sz="2200" dirty="0" smtClean="0"/>
              <a:t>.</a:t>
            </a:r>
          </a:p>
          <a:p>
            <a:pPr marL="342900" indent="-342900">
              <a:buFont typeface="Wingdings" charset="2"/>
              <a:buChar char="v"/>
            </a:pPr>
            <a:endParaRPr lang="fi-FI" sz="2200" dirty="0" smtClean="0"/>
          </a:p>
          <a:p>
            <a:pPr marL="342900" indent="-342900">
              <a:buFont typeface="Wingdings" charset="2"/>
              <a:buChar char="v"/>
            </a:pPr>
            <a:r>
              <a:rPr lang="fi-FI" sz="2200" dirty="0" err="1" smtClean="0"/>
              <a:t>Also</a:t>
            </a:r>
            <a:r>
              <a:rPr lang="fi-FI" sz="2200" dirty="0" smtClean="0"/>
              <a:t> the Finnish </a:t>
            </a:r>
            <a:r>
              <a:rPr lang="fi-FI" sz="2200" dirty="0" err="1" smtClean="0"/>
              <a:t>curriculum</a:t>
            </a:r>
            <a:r>
              <a:rPr lang="fi-FI" sz="2200" dirty="0" smtClean="0"/>
              <a:t> is </a:t>
            </a:r>
            <a:r>
              <a:rPr lang="fi-FI" sz="2200" dirty="0" err="1" smtClean="0"/>
              <a:t>under</a:t>
            </a:r>
            <a:r>
              <a:rPr lang="fi-FI" sz="2200" dirty="0" smtClean="0"/>
              <a:t> </a:t>
            </a:r>
            <a:r>
              <a:rPr lang="fi-FI" sz="2200" dirty="0" err="1" smtClean="0"/>
              <a:t>renovation</a:t>
            </a:r>
            <a:r>
              <a:rPr lang="fi-FI" sz="2200" dirty="0" smtClean="0"/>
              <a:t>.</a:t>
            </a: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10690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Vilja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Crop_16x9</Template>
  <TotalTime>173</TotalTime>
  <Words>218</Words>
  <Application>Microsoft Office PowerPoint</Application>
  <PresentationFormat>Širokouhlá</PresentationFormat>
  <Paragraphs>32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Franklin Gothic Book</vt:lpstr>
      <vt:lpstr>Snell Roundhand</vt:lpstr>
      <vt:lpstr>Wingdings</vt:lpstr>
      <vt:lpstr>Zapfino</vt:lpstr>
      <vt:lpstr>Vilja</vt:lpstr>
      <vt:lpstr>Prezentácia programu PowerPoint</vt:lpstr>
      <vt:lpstr>Welcome to Porvoo!</vt:lpstr>
      <vt:lpstr>The city of Porvoo</vt:lpstr>
      <vt:lpstr>The city of Porvoo</vt:lpstr>
      <vt:lpstr>Our growing school</vt:lpstr>
      <vt:lpstr>Prezentácia programu PowerPoint</vt:lpstr>
      <vt:lpstr>Our school and classes..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SIPPOLA JARKKO</dc:creator>
  <cp:lastModifiedBy>Windows User</cp:lastModifiedBy>
  <cp:revision>70</cp:revision>
  <dcterms:created xsi:type="dcterms:W3CDTF">2015-12-01T18:20:48Z</dcterms:created>
  <dcterms:modified xsi:type="dcterms:W3CDTF">2016-11-09T06:56:34Z</dcterms:modified>
</cp:coreProperties>
</file>