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57" r:id="rId4"/>
    <p:sldId id="259" r:id="rId5"/>
    <p:sldId id="258" r:id="rId6"/>
    <p:sldId id="261" r:id="rId7"/>
    <p:sldId id="262" r:id="rId8"/>
    <p:sldId id="263" r:id="rId9"/>
    <p:sldId id="264" r:id="rId10"/>
    <p:sldId id="274" r:id="rId11"/>
    <p:sldId id="275" r:id="rId12"/>
    <p:sldId id="265" r:id="rId13"/>
    <p:sldId id="266" r:id="rId14"/>
    <p:sldId id="267" r:id="rId15"/>
    <p:sldId id="268" r:id="rId16"/>
    <p:sldId id="270" r:id="rId17"/>
    <p:sldId id="273" r:id="rId18"/>
    <p:sldId id="271" r:id="rId19"/>
    <p:sldId id="272" r:id="rId20"/>
    <p:sldId id="269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22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8520BC-10DE-460B-BEC7-3A0C318F15D6}" type="doc">
      <dgm:prSet loTypeId="urn:microsoft.com/office/officeart/2005/8/layout/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42D90731-F00A-4480-B6A6-763D153BFE65}">
      <dgm:prSet/>
      <dgm:spPr/>
      <dgm:t>
        <a:bodyPr/>
        <a:lstStyle/>
        <a:p>
          <a:r>
            <a:rPr lang="sk-SK"/>
            <a:t>HUV, PVC – práca s tvrdým, mäkkým materiálom</a:t>
          </a:r>
          <a:endParaRPr lang="en-US"/>
        </a:p>
      </dgm:t>
    </dgm:pt>
    <dgm:pt modelId="{5CAE9EFB-AE42-4307-8E94-17E25AE26BF6}" type="parTrans" cxnId="{28FDBCAE-C882-40C0-A99F-2F08EC18F405}">
      <dgm:prSet/>
      <dgm:spPr/>
      <dgm:t>
        <a:bodyPr/>
        <a:lstStyle/>
        <a:p>
          <a:endParaRPr lang="en-US"/>
        </a:p>
      </dgm:t>
    </dgm:pt>
    <dgm:pt modelId="{76236C7D-285C-44A2-91D9-2A221C5B8230}" type="sibTrans" cxnId="{28FDBCAE-C882-40C0-A99F-2F08EC18F405}">
      <dgm:prSet/>
      <dgm:spPr/>
      <dgm:t>
        <a:bodyPr/>
        <a:lstStyle/>
        <a:p>
          <a:endParaRPr lang="en-US"/>
        </a:p>
      </dgm:t>
    </dgm:pt>
    <dgm:pt modelId="{1D86952C-C565-4C2F-B30B-1815BEA355D4}">
      <dgm:prSet/>
      <dgm:spPr/>
      <dgm:t>
        <a:bodyPr/>
        <a:lstStyle/>
        <a:p>
          <a:r>
            <a:rPr lang="sk-SK"/>
            <a:t>žiaci pracujú v malých skupinách / 10 ž./</a:t>
          </a:r>
          <a:endParaRPr lang="en-US"/>
        </a:p>
      </dgm:t>
    </dgm:pt>
    <dgm:pt modelId="{79305797-DF41-4D8A-840A-97330614CF94}" type="parTrans" cxnId="{69EFC0AE-D728-4AE6-990C-0C2955C797C0}">
      <dgm:prSet/>
      <dgm:spPr/>
      <dgm:t>
        <a:bodyPr/>
        <a:lstStyle/>
        <a:p>
          <a:endParaRPr lang="en-US"/>
        </a:p>
      </dgm:t>
    </dgm:pt>
    <dgm:pt modelId="{E0DB472A-E534-4F8A-A056-D49939398722}" type="sibTrans" cxnId="{69EFC0AE-D728-4AE6-990C-0C2955C797C0}">
      <dgm:prSet/>
      <dgm:spPr/>
      <dgm:t>
        <a:bodyPr/>
        <a:lstStyle/>
        <a:p>
          <a:endParaRPr lang="en-US"/>
        </a:p>
      </dgm:t>
    </dgm:pt>
    <dgm:pt modelId="{BCC8E4D5-4E0C-49F9-87BD-C2A09C5A7022}">
      <dgm:prSet/>
      <dgm:spPr/>
      <dgm:t>
        <a:bodyPr/>
        <a:lstStyle/>
        <a:p>
          <a:r>
            <a:rPr lang="sk-SK"/>
            <a:t>Pomocný učiteľ / PVC, TEV/</a:t>
          </a:r>
          <a:endParaRPr lang="en-US"/>
        </a:p>
      </dgm:t>
    </dgm:pt>
    <dgm:pt modelId="{6DC13119-471A-4BAC-A348-BEA99871CA54}" type="parTrans" cxnId="{6FAEA24E-D63C-4852-921D-7120315A9052}">
      <dgm:prSet/>
      <dgm:spPr/>
      <dgm:t>
        <a:bodyPr/>
        <a:lstStyle/>
        <a:p>
          <a:endParaRPr lang="en-US"/>
        </a:p>
      </dgm:t>
    </dgm:pt>
    <dgm:pt modelId="{B3667ED0-F420-43BD-B403-70A99FF7C76F}" type="sibTrans" cxnId="{6FAEA24E-D63C-4852-921D-7120315A9052}">
      <dgm:prSet/>
      <dgm:spPr/>
      <dgm:t>
        <a:bodyPr/>
        <a:lstStyle/>
        <a:p>
          <a:endParaRPr lang="en-US"/>
        </a:p>
      </dgm:t>
    </dgm:pt>
    <dgm:pt modelId="{10D04B4E-55EE-4907-B184-E3F04E99B7C0}">
      <dgm:prSet/>
      <dgm:spPr/>
      <dgm:t>
        <a:bodyPr/>
        <a:lstStyle/>
        <a:p>
          <a:r>
            <a:rPr lang="sk-SK"/>
            <a:t>špeciálne učebne</a:t>
          </a:r>
          <a:endParaRPr lang="en-US"/>
        </a:p>
      </dgm:t>
    </dgm:pt>
    <dgm:pt modelId="{79133A99-A6DA-4471-98AA-7D0AD6B499E9}" type="parTrans" cxnId="{29A2A584-6894-4B0B-AD2D-85094A53AFE7}">
      <dgm:prSet/>
      <dgm:spPr/>
      <dgm:t>
        <a:bodyPr/>
        <a:lstStyle/>
        <a:p>
          <a:endParaRPr lang="en-US"/>
        </a:p>
      </dgm:t>
    </dgm:pt>
    <dgm:pt modelId="{37A8782E-C82A-4F44-80B7-00589C7545B0}" type="sibTrans" cxnId="{29A2A584-6894-4B0B-AD2D-85094A53AFE7}">
      <dgm:prSet/>
      <dgm:spPr/>
      <dgm:t>
        <a:bodyPr/>
        <a:lstStyle/>
        <a:p>
          <a:endParaRPr lang="en-US"/>
        </a:p>
      </dgm:t>
    </dgm:pt>
    <dgm:pt modelId="{8D13655B-D6DE-4FD3-BBEE-9511FD09FA58}">
      <dgm:prSet/>
      <dgm:spPr/>
      <dgm:t>
        <a:bodyPr/>
        <a:lstStyle/>
        <a:p>
          <a:r>
            <a:rPr lang="sk-SK"/>
            <a:t>Maximálna samostatnosť žiakov, uč. vysvetlí postup, dohliada na bezpečnosť</a:t>
          </a:r>
          <a:endParaRPr lang="en-US"/>
        </a:p>
      </dgm:t>
    </dgm:pt>
    <dgm:pt modelId="{86077E60-D537-4C8D-A4FB-26DB783407FA}" type="parTrans" cxnId="{003CF12D-7B80-48D9-85F3-02465E66E95A}">
      <dgm:prSet/>
      <dgm:spPr/>
      <dgm:t>
        <a:bodyPr/>
        <a:lstStyle/>
        <a:p>
          <a:endParaRPr lang="en-US"/>
        </a:p>
      </dgm:t>
    </dgm:pt>
    <dgm:pt modelId="{402DCB74-3515-4F74-B955-9CB97FE14360}" type="sibTrans" cxnId="{003CF12D-7B80-48D9-85F3-02465E66E95A}">
      <dgm:prSet/>
      <dgm:spPr/>
      <dgm:t>
        <a:bodyPr/>
        <a:lstStyle/>
        <a:p>
          <a:endParaRPr lang="en-US"/>
        </a:p>
      </dgm:t>
    </dgm:pt>
    <dgm:pt modelId="{9B0DFB78-959C-4583-8A76-D1AB78E5C673}" type="pres">
      <dgm:prSet presAssocID="{7F8520BC-10DE-460B-BEC7-3A0C318F15D6}" presName="diagram" presStyleCnt="0">
        <dgm:presLayoutVars>
          <dgm:dir/>
          <dgm:resizeHandles val="exact"/>
        </dgm:presLayoutVars>
      </dgm:prSet>
      <dgm:spPr/>
    </dgm:pt>
    <dgm:pt modelId="{C3D357AC-5F74-4AD1-829D-8F6BA0AA757E}" type="pres">
      <dgm:prSet presAssocID="{42D90731-F00A-4480-B6A6-763D153BFE65}" presName="node" presStyleLbl="node1" presStyleIdx="0" presStyleCnt="5">
        <dgm:presLayoutVars>
          <dgm:bulletEnabled val="1"/>
        </dgm:presLayoutVars>
      </dgm:prSet>
      <dgm:spPr/>
    </dgm:pt>
    <dgm:pt modelId="{12CD6AD3-7B60-4AA0-8CFD-CB1573F48CBC}" type="pres">
      <dgm:prSet presAssocID="{76236C7D-285C-44A2-91D9-2A221C5B8230}" presName="sibTrans" presStyleLbl="sibTrans2D1" presStyleIdx="0" presStyleCnt="4"/>
      <dgm:spPr/>
    </dgm:pt>
    <dgm:pt modelId="{C24753E0-5BA0-4AC2-941F-290B608B5A29}" type="pres">
      <dgm:prSet presAssocID="{76236C7D-285C-44A2-91D9-2A221C5B8230}" presName="connectorText" presStyleLbl="sibTrans2D1" presStyleIdx="0" presStyleCnt="4"/>
      <dgm:spPr/>
    </dgm:pt>
    <dgm:pt modelId="{36898F15-EC4E-4ADE-B62B-F9E66FAC1E9A}" type="pres">
      <dgm:prSet presAssocID="{1D86952C-C565-4C2F-B30B-1815BEA355D4}" presName="node" presStyleLbl="node1" presStyleIdx="1" presStyleCnt="5">
        <dgm:presLayoutVars>
          <dgm:bulletEnabled val="1"/>
        </dgm:presLayoutVars>
      </dgm:prSet>
      <dgm:spPr/>
    </dgm:pt>
    <dgm:pt modelId="{C60C48AD-570A-459F-8F04-CAC230DBB7F1}" type="pres">
      <dgm:prSet presAssocID="{E0DB472A-E534-4F8A-A056-D49939398722}" presName="sibTrans" presStyleLbl="sibTrans2D1" presStyleIdx="1" presStyleCnt="4"/>
      <dgm:spPr/>
    </dgm:pt>
    <dgm:pt modelId="{5D720104-6921-471F-A71B-99F7C981AE60}" type="pres">
      <dgm:prSet presAssocID="{E0DB472A-E534-4F8A-A056-D49939398722}" presName="connectorText" presStyleLbl="sibTrans2D1" presStyleIdx="1" presStyleCnt="4"/>
      <dgm:spPr/>
    </dgm:pt>
    <dgm:pt modelId="{899EAD48-1834-403C-8731-BF18B80E9118}" type="pres">
      <dgm:prSet presAssocID="{BCC8E4D5-4E0C-49F9-87BD-C2A09C5A7022}" presName="node" presStyleLbl="node1" presStyleIdx="2" presStyleCnt="5">
        <dgm:presLayoutVars>
          <dgm:bulletEnabled val="1"/>
        </dgm:presLayoutVars>
      </dgm:prSet>
      <dgm:spPr/>
    </dgm:pt>
    <dgm:pt modelId="{6C7A0DE1-A6E3-4601-B3D9-08EC244690C7}" type="pres">
      <dgm:prSet presAssocID="{B3667ED0-F420-43BD-B403-70A99FF7C76F}" presName="sibTrans" presStyleLbl="sibTrans2D1" presStyleIdx="2" presStyleCnt="4"/>
      <dgm:spPr/>
    </dgm:pt>
    <dgm:pt modelId="{55B94C81-F1AA-4667-97B3-46824A0729E0}" type="pres">
      <dgm:prSet presAssocID="{B3667ED0-F420-43BD-B403-70A99FF7C76F}" presName="connectorText" presStyleLbl="sibTrans2D1" presStyleIdx="2" presStyleCnt="4"/>
      <dgm:spPr/>
    </dgm:pt>
    <dgm:pt modelId="{31A21ECF-DD03-4536-BC97-832ED267A1E4}" type="pres">
      <dgm:prSet presAssocID="{10D04B4E-55EE-4907-B184-E3F04E99B7C0}" presName="node" presStyleLbl="node1" presStyleIdx="3" presStyleCnt="5">
        <dgm:presLayoutVars>
          <dgm:bulletEnabled val="1"/>
        </dgm:presLayoutVars>
      </dgm:prSet>
      <dgm:spPr/>
    </dgm:pt>
    <dgm:pt modelId="{750EA925-8917-4FFA-B53C-DFA9D7CC24E3}" type="pres">
      <dgm:prSet presAssocID="{37A8782E-C82A-4F44-80B7-00589C7545B0}" presName="sibTrans" presStyleLbl="sibTrans2D1" presStyleIdx="3" presStyleCnt="4"/>
      <dgm:spPr/>
    </dgm:pt>
    <dgm:pt modelId="{99247AB9-FBA9-47F9-A8C7-7813AF788147}" type="pres">
      <dgm:prSet presAssocID="{37A8782E-C82A-4F44-80B7-00589C7545B0}" presName="connectorText" presStyleLbl="sibTrans2D1" presStyleIdx="3" presStyleCnt="4"/>
      <dgm:spPr/>
    </dgm:pt>
    <dgm:pt modelId="{79072327-BBE5-46B3-9D89-3EAD8CDC448D}" type="pres">
      <dgm:prSet presAssocID="{8D13655B-D6DE-4FD3-BBEE-9511FD09FA58}" presName="node" presStyleLbl="node1" presStyleIdx="4" presStyleCnt="5">
        <dgm:presLayoutVars>
          <dgm:bulletEnabled val="1"/>
        </dgm:presLayoutVars>
      </dgm:prSet>
      <dgm:spPr/>
    </dgm:pt>
  </dgm:ptLst>
  <dgm:cxnLst>
    <dgm:cxn modelId="{6F1CD712-6BAC-45A8-8F0C-C6E36DB849A8}" type="presOf" srcId="{7F8520BC-10DE-460B-BEC7-3A0C318F15D6}" destId="{9B0DFB78-959C-4583-8A76-D1AB78E5C673}" srcOrd="0" destOrd="0" presId="urn:microsoft.com/office/officeart/2005/8/layout/process5"/>
    <dgm:cxn modelId="{A863381B-1DFF-414C-A1CC-9BD0CB0FFD4B}" type="presOf" srcId="{8D13655B-D6DE-4FD3-BBEE-9511FD09FA58}" destId="{79072327-BBE5-46B3-9D89-3EAD8CDC448D}" srcOrd="0" destOrd="0" presId="urn:microsoft.com/office/officeart/2005/8/layout/process5"/>
    <dgm:cxn modelId="{5E2EFC29-B38A-4084-820A-6951AFA0786C}" type="presOf" srcId="{BCC8E4D5-4E0C-49F9-87BD-C2A09C5A7022}" destId="{899EAD48-1834-403C-8731-BF18B80E9118}" srcOrd="0" destOrd="0" presId="urn:microsoft.com/office/officeart/2005/8/layout/process5"/>
    <dgm:cxn modelId="{003CF12D-7B80-48D9-85F3-02465E66E95A}" srcId="{7F8520BC-10DE-460B-BEC7-3A0C318F15D6}" destId="{8D13655B-D6DE-4FD3-BBEE-9511FD09FA58}" srcOrd="4" destOrd="0" parTransId="{86077E60-D537-4C8D-A4FB-26DB783407FA}" sibTransId="{402DCB74-3515-4F74-B955-9CB97FE14360}"/>
    <dgm:cxn modelId="{8A785F5C-4919-4523-AF1E-D69643A58AC8}" type="presOf" srcId="{76236C7D-285C-44A2-91D9-2A221C5B8230}" destId="{C24753E0-5BA0-4AC2-941F-290B608B5A29}" srcOrd="1" destOrd="0" presId="urn:microsoft.com/office/officeart/2005/8/layout/process5"/>
    <dgm:cxn modelId="{E26AB95C-EF56-418A-B458-5067FF58944E}" type="presOf" srcId="{1D86952C-C565-4C2F-B30B-1815BEA355D4}" destId="{36898F15-EC4E-4ADE-B62B-F9E66FAC1E9A}" srcOrd="0" destOrd="0" presId="urn:microsoft.com/office/officeart/2005/8/layout/process5"/>
    <dgm:cxn modelId="{85AA8D61-7D17-47FB-A23E-AC04530F5FEB}" type="presOf" srcId="{10D04B4E-55EE-4907-B184-E3F04E99B7C0}" destId="{31A21ECF-DD03-4536-BC97-832ED267A1E4}" srcOrd="0" destOrd="0" presId="urn:microsoft.com/office/officeart/2005/8/layout/process5"/>
    <dgm:cxn modelId="{A2302B46-5ADD-46E8-8E6C-AFF81F422259}" type="presOf" srcId="{42D90731-F00A-4480-B6A6-763D153BFE65}" destId="{C3D357AC-5F74-4AD1-829D-8F6BA0AA757E}" srcOrd="0" destOrd="0" presId="urn:microsoft.com/office/officeart/2005/8/layout/process5"/>
    <dgm:cxn modelId="{D1D16A48-34F3-4F9E-9874-9125114FC4DC}" type="presOf" srcId="{E0DB472A-E534-4F8A-A056-D49939398722}" destId="{C60C48AD-570A-459F-8F04-CAC230DBB7F1}" srcOrd="0" destOrd="0" presId="urn:microsoft.com/office/officeart/2005/8/layout/process5"/>
    <dgm:cxn modelId="{6FAEA24E-D63C-4852-921D-7120315A9052}" srcId="{7F8520BC-10DE-460B-BEC7-3A0C318F15D6}" destId="{BCC8E4D5-4E0C-49F9-87BD-C2A09C5A7022}" srcOrd="2" destOrd="0" parTransId="{6DC13119-471A-4BAC-A348-BEA99871CA54}" sibTransId="{B3667ED0-F420-43BD-B403-70A99FF7C76F}"/>
    <dgm:cxn modelId="{6E27AD59-DD3A-4EF9-A863-17A5A9E0A1C8}" type="presOf" srcId="{E0DB472A-E534-4F8A-A056-D49939398722}" destId="{5D720104-6921-471F-A71B-99F7C981AE60}" srcOrd="1" destOrd="0" presId="urn:microsoft.com/office/officeart/2005/8/layout/process5"/>
    <dgm:cxn modelId="{29A2A584-6894-4B0B-AD2D-85094A53AFE7}" srcId="{7F8520BC-10DE-460B-BEC7-3A0C318F15D6}" destId="{10D04B4E-55EE-4907-B184-E3F04E99B7C0}" srcOrd="3" destOrd="0" parTransId="{79133A99-A6DA-4471-98AA-7D0AD6B499E9}" sibTransId="{37A8782E-C82A-4F44-80B7-00589C7545B0}"/>
    <dgm:cxn modelId="{A2A6A892-8E76-4A44-A030-C1CD4CE0D513}" type="presOf" srcId="{37A8782E-C82A-4F44-80B7-00589C7545B0}" destId="{99247AB9-FBA9-47F9-A8C7-7813AF788147}" srcOrd="1" destOrd="0" presId="urn:microsoft.com/office/officeart/2005/8/layout/process5"/>
    <dgm:cxn modelId="{0FB70B9B-7573-4D1C-99D0-FB353C6A8159}" type="presOf" srcId="{B3667ED0-F420-43BD-B403-70A99FF7C76F}" destId="{6C7A0DE1-A6E3-4601-B3D9-08EC244690C7}" srcOrd="0" destOrd="0" presId="urn:microsoft.com/office/officeart/2005/8/layout/process5"/>
    <dgm:cxn modelId="{28FDBCAE-C882-40C0-A99F-2F08EC18F405}" srcId="{7F8520BC-10DE-460B-BEC7-3A0C318F15D6}" destId="{42D90731-F00A-4480-B6A6-763D153BFE65}" srcOrd="0" destOrd="0" parTransId="{5CAE9EFB-AE42-4307-8E94-17E25AE26BF6}" sibTransId="{76236C7D-285C-44A2-91D9-2A221C5B8230}"/>
    <dgm:cxn modelId="{69EFC0AE-D728-4AE6-990C-0C2955C797C0}" srcId="{7F8520BC-10DE-460B-BEC7-3A0C318F15D6}" destId="{1D86952C-C565-4C2F-B30B-1815BEA355D4}" srcOrd="1" destOrd="0" parTransId="{79305797-DF41-4D8A-840A-97330614CF94}" sibTransId="{E0DB472A-E534-4F8A-A056-D49939398722}"/>
    <dgm:cxn modelId="{3F866DBB-2611-49CD-ABD5-BC8891485123}" type="presOf" srcId="{76236C7D-285C-44A2-91D9-2A221C5B8230}" destId="{12CD6AD3-7B60-4AA0-8CFD-CB1573F48CBC}" srcOrd="0" destOrd="0" presId="urn:microsoft.com/office/officeart/2005/8/layout/process5"/>
    <dgm:cxn modelId="{105F23C8-BEDD-465A-8981-0BD997FE3181}" type="presOf" srcId="{B3667ED0-F420-43BD-B403-70A99FF7C76F}" destId="{55B94C81-F1AA-4667-97B3-46824A0729E0}" srcOrd="1" destOrd="0" presId="urn:microsoft.com/office/officeart/2005/8/layout/process5"/>
    <dgm:cxn modelId="{6D2EBAD6-B0B5-4861-B11B-D507766142C2}" type="presOf" srcId="{37A8782E-C82A-4F44-80B7-00589C7545B0}" destId="{750EA925-8917-4FFA-B53C-DFA9D7CC24E3}" srcOrd="0" destOrd="0" presId="urn:microsoft.com/office/officeart/2005/8/layout/process5"/>
    <dgm:cxn modelId="{1EEA87D7-3537-4733-A74A-BD8D617208C6}" type="presParOf" srcId="{9B0DFB78-959C-4583-8A76-D1AB78E5C673}" destId="{C3D357AC-5F74-4AD1-829D-8F6BA0AA757E}" srcOrd="0" destOrd="0" presId="urn:microsoft.com/office/officeart/2005/8/layout/process5"/>
    <dgm:cxn modelId="{CE53C6C4-7960-4AE1-BA8E-4F68AB1CC5F3}" type="presParOf" srcId="{9B0DFB78-959C-4583-8A76-D1AB78E5C673}" destId="{12CD6AD3-7B60-4AA0-8CFD-CB1573F48CBC}" srcOrd="1" destOrd="0" presId="urn:microsoft.com/office/officeart/2005/8/layout/process5"/>
    <dgm:cxn modelId="{2AFBCA05-2371-4065-BA26-BA0FA6ACE61A}" type="presParOf" srcId="{12CD6AD3-7B60-4AA0-8CFD-CB1573F48CBC}" destId="{C24753E0-5BA0-4AC2-941F-290B608B5A29}" srcOrd="0" destOrd="0" presId="urn:microsoft.com/office/officeart/2005/8/layout/process5"/>
    <dgm:cxn modelId="{05EDD767-9704-47DC-9A1E-59E2356D0A77}" type="presParOf" srcId="{9B0DFB78-959C-4583-8A76-D1AB78E5C673}" destId="{36898F15-EC4E-4ADE-B62B-F9E66FAC1E9A}" srcOrd="2" destOrd="0" presId="urn:microsoft.com/office/officeart/2005/8/layout/process5"/>
    <dgm:cxn modelId="{D9DD8E98-D9D6-40A0-9706-FF8968BE5888}" type="presParOf" srcId="{9B0DFB78-959C-4583-8A76-D1AB78E5C673}" destId="{C60C48AD-570A-459F-8F04-CAC230DBB7F1}" srcOrd="3" destOrd="0" presId="urn:microsoft.com/office/officeart/2005/8/layout/process5"/>
    <dgm:cxn modelId="{0874A2A9-CBD8-470D-B176-40866DC3F951}" type="presParOf" srcId="{C60C48AD-570A-459F-8F04-CAC230DBB7F1}" destId="{5D720104-6921-471F-A71B-99F7C981AE60}" srcOrd="0" destOrd="0" presId="urn:microsoft.com/office/officeart/2005/8/layout/process5"/>
    <dgm:cxn modelId="{0F24751B-1E0C-4550-BA62-30B055AF6DC0}" type="presParOf" srcId="{9B0DFB78-959C-4583-8A76-D1AB78E5C673}" destId="{899EAD48-1834-403C-8731-BF18B80E9118}" srcOrd="4" destOrd="0" presId="urn:microsoft.com/office/officeart/2005/8/layout/process5"/>
    <dgm:cxn modelId="{B48F4F8E-7D0E-4724-8D78-E8E3D5F39AF2}" type="presParOf" srcId="{9B0DFB78-959C-4583-8A76-D1AB78E5C673}" destId="{6C7A0DE1-A6E3-4601-B3D9-08EC244690C7}" srcOrd="5" destOrd="0" presId="urn:microsoft.com/office/officeart/2005/8/layout/process5"/>
    <dgm:cxn modelId="{AA4A2044-8119-45D6-88C5-E781FC644D38}" type="presParOf" srcId="{6C7A0DE1-A6E3-4601-B3D9-08EC244690C7}" destId="{55B94C81-F1AA-4667-97B3-46824A0729E0}" srcOrd="0" destOrd="0" presId="urn:microsoft.com/office/officeart/2005/8/layout/process5"/>
    <dgm:cxn modelId="{93FE9913-6B8C-4928-8168-358B4A030D49}" type="presParOf" srcId="{9B0DFB78-959C-4583-8A76-D1AB78E5C673}" destId="{31A21ECF-DD03-4536-BC97-832ED267A1E4}" srcOrd="6" destOrd="0" presId="urn:microsoft.com/office/officeart/2005/8/layout/process5"/>
    <dgm:cxn modelId="{4EF9B5E9-307E-40DF-8FB9-7DB458EB7E35}" type="presParOf" srcId="{9B0DFB78-959C-4583-8A76-D1AB78E5C673}" destId="{750EA925-8917-4FFA-B53C-DFA9D7CC24E3}" srcOrd="7" destOrd="0" presId="urn:microsoft.com/office/officeart/2005/8/layout/process5"/>
    <dgm:cxn modelId="{DCD7AA53-D473-4CE8-BE5A-5DBF907B9FAD}" type="presParOf" srcId="{750EA925-8917-4FFA-B53C-DFA9D7CC24E3}" destId="{99247AB9-FBA9-47F9-A8C7-7813AF788147}" srcOrd="0" destOrd="0" presId="urn:microsoft.com/office/officeart/2005/8/layout/process5"/>
    <dgm:cxn modelId="{71C24BE1-42C7-4385-AE44-346B3F80B096}" type="presParOf" srcId="{9B0DFB78-959C-4583-8A76-D1AB78E5C673}" destId="{79072327-BBE5-46B3-9D89-3EAD8CDC448D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D357AC-5F74-4AD1-829D-8F6BA0AA757E}">
      <dsp:nvSpPr>
        <dsp:cNvPr id="0" name=""/>
        <dsp:cNvSpPr/>
      </dsp:nvSpPr>
      <dsp:spPr>
        <a:xfrm>
          <a:off x="5924" y="410401"/>
          <a:ext cx="1770711" cy="10624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200" kern="1200"/>
            <a:t>HUV, PVC – práca s tvrdým, mäkkým materiálom</a:t>
          </a:r>
          <a:endParaRPr lang="en-US" sz="1200" kern="1200"/>
        </a:p>
      </dsp:txBody>
      <dsp:txXfrm>
        <a:off x="37041" y="441518"/>
        <a:ext cx="1708477" cy="1000193"/>
      </dsp:txXfrm>
    </dsp:sp>
    <dsp:sp modelId="{12CD6AD3-7B60-4AA0-8CFD-CB1573F48CBC}">
      <dsp:nvSpPr>
        <dsp:cNvPr id="0" name=""/>
        <dsp:cNvSpPr/>
      </dsp:nvSpPr>
      <dsp:spPr>
        <a:xfrm>
          <a:off x="1932458" y="722046"/>
          <a:ext cx="375390" cy="4391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932458" y="809873"/>
        <a:ext cx="262773" cy="263482"/>
      </dsp:txXfrm>
    </dsp:sp>
    <dsp:sp modelId="{36898F15-EC4E-4ADE-B62B-F9E66FAC1E9A}">
      <dsp:nvSpPr>
        <dsp:cNvPr id="0" name=""/>
        <dsp:cNvSpPr/>
      </dsp:nvSpPr>
      <dsp:spPr>
        <a:xfrm>
          <a:off x="2484920" y="410401"/>
          <a:ext cx="1770711" cy="106242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200" kern="1200"/>
            <a:t>žiaci pracujú v malých skupinách / 10 ž./</a:t>
          </a:r>
          <a:endParaRPr lang="en-US" sz="1200" kern="1200"/>
        </a:p>
      </dsp:txBody>
      <dsp:txXfrm>
        <a:off x="2516037" y="441518"/>
        <a:ext cx="1708477" cy="1000193"/>
      </dsp:txXfrm>
    </dsp:sp>
    <dsp:sp modelId="{C60C48AD-570A-459F-8F04-CAC230DBB7F1}">
      <dsp:nvSpPr>
        <dsp:cNvPr id="0" name=""/>
        <dsp:cNvSpPr/>
      </dsp:nvSpPr>
      <dsp:spPr>
        <a:xfrm>
          <a:off x="4411454" y="722046"/>
          <a:ext cx="375390" cy="4391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4411454" y="809873"/>
        <a:ext cx="262773" cy="263482"/>
      </dsp:txXfrm>
    </dsp:sp>
    <dsp:sp modelId="{899EAD48-1834-403C-8731-BF18B80E9118}">
      <dsp:nvSpPr>
        <dsp:cNvPr id="0" name=""/>
        <dsp:cNvSpPr/>
      </dsp:nvSpPr>
      <dsp:spPr>
        <a:xfrm>
          <a:off x="4963917" y="410401"/>
          <a:ext cx="1770711" cy="106242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200" kern="1200"/>
            <a:t>Pomocný učiteľ / PVC, TEV/</a:t>
          </a:r>
          <a:endParaRPr lang="en-US" sz="1200" kern="1200"/>
        </a:p>
      </dsp:txBody>
      <dsp:txXfrm>
        <a:off x="4995034" y="441518"/>
        <a:ext cx="1708477" cy="1000193"/>
      </dsp:txXfrm>
    </dsp:sp>
    <dsp:sp modelId="{6C7A0DE1-A6E3-4601-B3D9-08EC244690C7}">
      <dsp:nvSpPr>
        <dsp:cNvPr id="0" name=""/>
        <dsp:cNvSpPr/>
      </dsp:nvSpPr>
      <dsp:spPr>
        <a:xfrm rot="5400000">
          <a:off x="5661577" y="1596777"/>
          <a:ext cx="375390" cy="4391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-5400000">
        <a:off x="5717532" y="1628650"/>
        <a:ext cx="263482" cy="262773"/>
      </dsp:txXfrm>
    </dsp:sp>
    <dsp:sp modelId="{31A21ECF-DD03-4536-BC97-832ED267A1E4}">
      <dsp:nvSpPr>
        <dsp:cNvPr id="0" name=""/>
        <dsp:cNvSpPr/>
      </dsp:nvSpPr>
      <dsp:spPr>
        <a:xfrm>
          <a:off x="4963917" y="2181112"/>
          <a:ext cx="1770711" cy="106242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200" kern="1200"/>
            <a:t>špeciálne učebne</a:t>
          </a:r>
          <a:endParaRPr lang="en-US" sz="1200" kern="1200"/>
        </a:p>
      </dsp:txBody>
      <dsp:txXfrm>
        <a:off x="4995034" y="2212229"/>
        <a:ext cx="1708477" cy="1000193"/>
      </dsp:txXfrm>
    </dsp:sp>
    <dsp:sp modelId="{750EA925-8917-4FFA-B53C-DFA9D7CC24E3}">
      <dsp:nvSpPr>
        <dsp:cNvPr id="0" name=""/>
        <dsp:cNvSpPr/>
      </dsp:nvSpPr>
      <dsp:spPr>
        <a:xfrm rot="10800000">
          <a:off x="4432703" y="2492758"/>
          <a:ext cx="375390" cy="4391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4545320" y="2580585"/>
        <a:ext cx="262773" cy="263482"/>
      </dsp:txXfrm>
    </dsp:sp>
    <dsp:sp modelId="{79072327-BBE5-46B3-9D89-3EAD8CDC448D}">
      <dsp:nvSpPr>
        <dsp:cNvPr id="0" name=""/>
        <dsp:cNvSpPr/>
      </dsp:nvSpPr>
      <dsp:spPr>
        <a:xfrm>
          <a:off x="2484920" y="2181112"/>
          <a:ext cx="1770711" cy="106242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200" kern="1200"/>
            <a:t>Maximálna samostatnosť žiakov, uč. vysvetlí postup, dohliada na bezpečnosť</a:t>
          </a:r>
          <a:endParaRPr lang="en-US" sz="1200" kern="1200"/>
        </a:p>
      </dsp:txBody>
      <dsp:txXfrm>
        <a:off x="2516037" y="2212229"/>
        <a:ext cx="1708477" cy="10001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D18E-5666-477D-B47F-EBBCB62C785C}" type="datetimeFigureOut">
              <a:rPr lang="sk-SK" smtClean="0"/>
              <a:t>15.11.2022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A7C90016-658C-4762-96A2-B2EA5824882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08761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D18E-5666-477D-B47F-EBBCB62C785C}" type="datetimeFigureOut">
              <a:rPr lang="sk-SK" smtClean="0"/>
              <a:t>15.11.2022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A7C90016-658C-4762-96A2-B2EA5824882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55786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D18E-5666-477D-B47F-EBBCB62C785C}" type="datetimeFigureOut">
              <a:rPr lang="sk-SK" smtClean="0"/>
              <a:t>15.11.2022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A7C90016-658C-4762-96A2-B2EA5824882D}" type="slidenum">
              <a:rPr lang="sk-SK" smtClean="0"/>
              <a:t>‹#›</a:t>
            </a:fld>
            <a:endParaRPr lang="sk-SK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7652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D18E-5666-477D-B47F-EBBCB62C785C}" type="datetimeFigureOut">
              <a:rPr lang="sk-SK" smtClean="0"/>
              <a:t>15.11.2022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A7C90016-658C-4762-96A2-B2EA5824882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20985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D18E-5666-477D-B47F-EBBCB62C785C}" type="datetimeFigureOut">
              <a:rPr lang="sk-SK" smtClean="0"/>
              <a:t>15.11.2022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A7C90016-658C-4762-96A2-B2EA5824882D}" type="slidenum">
              <a:rPr lang="sk-SK" smtClean="0"/>
              <a:t>‹#›</a:t>
            </a:fld>
            <a:endParaRPr lang="sk-SK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3308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D18E-5666-477D-B47F-EBBCB62C785C}" type="datetimeFigureOut">
              <a:rPr lang="sk-SK" smtClean="0"/>
              <a:t>15.11.2022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A7C90016-658C-4762-96A2-B2EA5824882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19843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D18E-5666-477D-B47F-EBBCB62C785C}" type="datetimeFigureOut">
              <a:rPr lang="sk-SK" smtClean="0"/>
              <a:t>15.11.2022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90016-658C-4762-96A2-B2EA5824882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88849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D18E-5666-477D-B47F-EBBCB62C785C}" type="datetimeFigureOut">
              <a:rPr lang="sk-SK" smtClean="0"/>
              <a:t>15.11.2022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90016-658C-4762-96A2-B2EA5824882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48304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D18E-5666-477D-B47F-EBBCB62C785C}" type="datetimeFigureOut">
              <a:rPr lang="sk-SK" smtClean="0"/>
              <a:t>15.11.2022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90016-658C-4762-96A2-B2EA5824882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61561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D18E-5666-477D-B47F-EBBCB62C785C}" type="datetimeFigureOut">
              <a:rPr lang="sk-SK" smtClean="0"/>
              <a:t>15.11.2022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A7C90016-658C-4762-96A2-B2EA5824882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46665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D18E-5666-477D-B47F-EBBCB62C785C}" type="datetimeFigureOut">
              <a:rPr lang="sk-SK" smtClean="0"/>
              <a:t>15.11.2022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A7C90016-658C-4762-96A2-B2EA5824882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23962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D18E-5666-477D-B47F-EBBCB62C785C}" type="datetimeFigureOut">
              <a:rPr lang="sk-SK" smtClean="0"/>
              <a:t>15.11.2022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A7C90016-658C-4762-96A2-B2EA5824882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31734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D18E-5666-477D-B47F-EBBCB62C785C}" type="datetimeFigureOut">
              <a:rPr lang="sk-SK" smtClean="0"/>
              <a:t>15.11.2022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90016-658C-4762-96A2-B2EA5824882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93831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D18E-5666-477D-B47F-EBBCB62C785C}" type="datetimeFigureOut">
              <a:rPr lang="sk-SK" smtClean="0"/>
              <a:t>15.11.2022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90016-658C-4762-96A2-B2EA5824882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17331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D18E-5666-477D-B47F-EBBCB62C785C}" type="datetimeFigureOut">
              <a:rPr lang="sk-SK" smtClean="0"/>
              <a:t>15.11.2022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90016-658C-4762-96A2-B2EA5824882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29280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D18E-5666-477D-B47F-EBBCB62C785C}" type="datetimeFigureOut">
              <a:rPr lang="sk-SK" smtClean="0"/>
              <a:t>15.11.2022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A7C90016-658C-4762-96A2-B2EA5824882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2308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5D18E-5666-477D-B47F-EBBCB62C785C}" type="datetimeFigureOut">
              <a:rPr lang="sk-SK" smtClean="0"/>
              <a:t>15.11.2022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7C90016-658C-4762-96A2-B2EA5824882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95396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9" name="Rectangle 5128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3479799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05209" y="967417"/>
            <a:ext cx="2834152" cy="3943250"/>
          </a:xfrm>
        </p:spPr>
        <p:txBody>
          <a:bodyPr>
            <a:normAutofit/>
          </a:bodyPr>
          <a:lstStyle/>
          <a:p>
            <a:r>
              <a:rPr lang="sk-SK" sz="3500" dirty="0">
                <a:solidFill>
                  <a:srgbClr val="FEFFFF"/>
                </a:solidFill>
              </a:rPr>
              <a:t>FÍNSKO – ERASMUS </a:t>
            </a:r>
            <a:br>
              <a:rPr lang="sk-SK" sz="3500" dirty="0">
                <a:solidFill>
                  <a:srgbClr val="FEFFFF"/>
                </a:solidFill>
              </a:rPr>
            </a:br>
            <a:r>
              <a:rPr lang="sk-SK" sz="3500" dirty="0" err="1">
                <a:solidFill>
                  <a:srgbClr val="FEFFFF"/>
                </a:solidFill>
              </a:rPr>
              <a:t>Vierumäen</a:t>
            </a:r>
            <a:r>
              <a:rPr lang="sk-SK" sz="3500" dirty="0">
                <a:solidFill>
                  <a:srgbClr val="FEFFFF"/>
                </a:solidFill>
                <a:latin typeface="Calibri"/>
                <a:cs typeface="Calibri"/>
              </a:rPr>
              <a:t> </a:t>
            </a:r>
            <a:r>
              <a:rPr lang="sk-SK" sz="3500" dirty="0" err="1">
                <a:solidFill>
                  <a:srgbClr val="FEFFFF"/>
                </a:solidFill>
              </a:rPr>
              <a:t>koulu</a:t>
            </a:r>
            <a:endParaRPr lang="sk-SK" sz="3500" dirty="0">
              <a:solidFill>
                <a:srgbClr val="FEFFFF"/>
              </a:solidFill>
            </a:endParaRPr>
          </a:p>
        </p:txBody>
      </p:sp>
      <p:sp>
        <p:nvSpPr>
          <p:cNvPr id="5131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4053016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05209" y="5189400"/>
            <a:ext cx="2834152" cy="544260"/>
          </a:xfrm>
        </p:spPr>
        <p:txBody>
          <a:bodyPr anchor="ctr">
            <a:noAutofit/>
          </a:bodyPr>
          <a:lstStyle/>
          <a:p>
            <a:r>
              <a:rPr lang="sk-SK" sz="3200" dirty="0" err="1">
                <a:solidFill>
                  <a:srgbClr val="FEFFFF"/>
                </a:solidFill>
              </a:rPr>
              <a:t>Vantaa</a:t>
            </a:r>
            <a:r>
              <a:rPr lang="sk-SK" sz="3200" dirty="0">
                <a:solidFill>
                  <a:srgbClr val="FEFFFF"/>
                </a:solidFill>
              </a:rPr>
              <a:t> </a:t>
            </a:r>
          </a:p>
        </p:txBody>
      </p:sp>
      <p:pic>
        <p:nvPicPr>
          <p:cNvPr id="5122" name="Picture 2" descr="C:\Users\johny\Desktop\Erasmus_skola\307299090_745494933184691_503663639058617970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0995" y="1846260"/>
            <a:ext cx="4230377" cy="317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708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71907CE-C854-4190-9727-A5BA9ACD6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00D6DA8-BDF9-7D48-B281-C978098C8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918" y="645106"/>
            <a:ext cx="2737709" cy="1259894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/>
            <a:r>
              <a:rPr lang="en-US" dirty="0"/>
              <a:t>Video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0C5A08-447D-4E23-AC6B-794597272A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4A27411-92DC-FEEB-3515-7C7F03FD8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918" y="2133600"/>
            <a:ext cx="2737709" cy="3759253"/>
          </a:xfrm>
        </p:spPr>
        <p:txBody>
          <a:bodyPr>
            <a:normAutofit/>
          </a:bodyPr>
          <a:lstStyle/>
          <a:p>
            <a:r>
              <a:rPr lang="sk-SK" dirty="0"/>
              <a:t>- práca s mäkkým materiálom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F08992A-39FB-4DC1-A09F-C56F38904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64657" y="645106"/>
            <a:ext cx="5215183" cy="5247747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0-02-05-07b313c75a973072c35030c48862bcd9e3b6915f1e55f543a99c4e2d765d9af1_51d98631a1793a03">
            <a:hlinkClick r:id="" action="ppaction://media"/>
            <a:extLst>
              <a:ext uri="{FF2B5EF4-FFF2-40B4-BE49-F238E27FC236}">
                <a16:creationId xmlns:a16="http://schemas.microsoft.com/office/drawing/2014/main" id="{E85A5F75-F7CE-4C97-6693-094F3F1BCA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86326" y="809698"/>
            <a:ext cx="2225650" cy="4918563"/>
          </a:xfrm>
          <a:prstGeom prst="rect">
            <a:avLst/>
          </a:prstGeom>
        </p:spPr>
      </p:pic>
      <p:pic>
        <p:nvPicPr>
          <p:cNvPr id="5" name="0-02-05-d77b76692a8a85f07090e58c7088b4049438b9ab44181725cc79d36bc19a523b_4ea7540f13a4e7f8">
            <a:hlinkClick r:id="" action="ppaction://media"/>
            <a:extLst>
              <a:ext uri="{FF2B5EF4-FFF2-40B4-BE49-F238E27FC236}">
                <a16:creationId xmlns:a16="http://schemas.microsoft.com/office/drawing/2014/main" id="{8F5FEB3C-69ED-2170-9737-3319B50DDC6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33594" y="809698"/>
            <a:ext cx="2223501" cy="4913815"/>
          </a:xfrm>
          <a:prstGeom prst="rect">
            <a:avLst/>
          </a:prstGeom>
        </p:spPr>
      </p:pic>
      <p:sp>
        <p:nvSpPr>
          <p:cNvPr id="27" name="Freeform 11">
            <a:extLst>
              <a:ext uri="{FF2B5EF4-FFF2-40B4-BE49-F238E27FC236}">
                <a16:creationId xmlns:a16="http://schemas.microsoft.com/office/drawing/2014/main" id="{05E23455-2212-4BE9-9C96-AAEFE4467D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61223"/>
            <a:ext cx="77852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12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4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63516C8-F227-4B77-9AA7-61B9A0B78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2DA7C9E-312C-8197-EE34-C3D0D3E54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693" y="3979877"/>
            <a:ext cx="6683766" cy="7785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2400"/>
              <a:t>Video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1B420C-C4C8-44DF-96B2-FBD101464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rgbClr val="263A5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0-02-05-8a1040593546253d74e3ef1d2faf4bbb737ef43ff519ef7324e60856938a52dc_dbc17fa2df089543">
            <a:hlinkClick r:id="" action="ppaction://media"/>
            <a:extLst>
              <a:ext uri="{FF2B5EF4-FFF2-40B4-BE49-F238E27FC236}">
                <a16:creationId xmlns:a16="http://schemas.microsoft.com/office/drawing/2014/main" id="{24C23FA2-FFA8-451E-0B12-74015FFB70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5599" y="710287"/>
            <a:ext cx="6692860" cy="3028519"/>
          </a:xfrm>
          <a:prstGeom prst="rect">
            <a:avLst/>
          </a:prstGeom>
        </p:spPr>
      </p:pic>
      <p:sp>
        <p:nvSpPr>
          <p:cNvPr id="15" name="Freeform 33">
            <a:extLst>
              <a:ext uri="{FF2B5EF4-FFF2-40B4-BE49-F238E27FC236}">
                <a16:creationId xmlns:a16="http://schemas.microsoft.com/office/drawing/2014/main" id="{070928B1-3E69-44AC-A1EE-B4E4270A7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69172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BA94CE0-01E3-BCA4-180F-326734C76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909" y="4845585"/>
            <a:ext cx="6686550" cy="1280890"/>
          </a:xfrm>
        </p:spPr>
        <p:txBody>
          <a:bodyPr>
            <a:normAutofit/>
          </a:bodyPr>
          <a:lstStyle/>
          <a:p>
            <a:r>
              <a:rPr lang="sk-SK" dirty="0"/>
              <a:t>- práca s tvrdým materiálom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0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johny\Desktop\Erasmus_skola\0-02-0a-bd5b3ff4c736264b20fe40c3c0942d39d80aa7c0ee41efd1163dc16f79584587_9d39a2d8ee249cd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4" r="3" b="3"/>
          <a:stretch/>
        </p:blipFill>
        <p:spPr bwMode="auto">
          <a:xfrm>
            <a:off x="3364167" y="10"/>
            <a:ext cx="5779833" cy="228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johny\Desktop\Erasmus_skola\0-02-0a-0fa9753c7d2c361956216ef948d985fb6f1949bc2b276198cc83e6cd6b28076d_7773c0f9ef405bb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05" b="2"/>
          <a:stretch/>
        </p:blipFill>
        <p:spPr bwMode="auto">
          <a:xfrm>
            <a:off x="5021931" y="2286000"/>
            <a:ext cx="412206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johny\Desktop\Erasmus_skola\0-02-0a-88b6383e9d7a2550038c1ae19bbd685dd916731824d17be48eb5c7178f5224f5_a9b4acb8f13ef36f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8" r="3" b="6029"/>
          <a:stretch/>
        </p:blipFill>
        <p:spPr bwMode="auto">
          <a:xfrm>
            <a:off x="3364167" y="4572001"/>
            <a:ext cx="577983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8211" name="Freeform: Shape 8202">
            <a:extLst>
              <a:ext uri="{FF2B5EF4-FFF2-40B4-BE49-F238E27FC236}">
                <a16:creationId xmlns:a16="http://schemas.microsoft.com/office/drawing/2014/main" id="{23C7736A-5A08-4021-9AB6-390DFF50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6127684" cy="6858000"/>
          </a:xfrm>
          <a:custGeom>
            <a:avLst/>
            <a:gdLst>
              <a:gd name="connsiteX0" fmla="*/ 4738960 w 8170246"/>
              <a:gd name="connsiteY0" fmla="*/ 0 h 6858000"/>
              <a:gd name="connsiteX1" fmla="*/ 4862151 w 8170246"/>
              <a:gd name="connsiteY1" fmla="*/ 0 h 6858000"/>
              <a:gd name="connsiteX2" fmla="*/ 8088169 w 8170246"/>
              <a:gd name="connsiteY2" fmla="*/ 3226735 h 6858000"/>
              <a:gd name="connsiteX3" fmla="*/ 8088169 w 8170246"/>
              <a:gd name="connsiteY3" fmla="*/ 3626507 h 6858000"/>
              <a:gd name="connsiteX4" fmla="*/ 4857393 w 8170246"/>
              <a:gd name="connsiteY4" fmla="*/ 6858000 h 6858000"/>
              <a:gd name="connsiteX5" fmla="*/ 4783581 w 8170246"/>
              <a:gd name="connsiteY5" fmla="*/ 6858000 h 6858000"/>
              <a:gd name="connsiteX6" fmla="*/ 4734202 w 8170246"/>
              <a:gd name="connsiteY6" fmla="*/ 6858000 h 6858000"/>
              <a:gd name="connsiteX7" fmla="*/ 7964978 w 8170246"/>
              <a:gd name="connsiteY7" fmla="*/ 3626507 h 6858000"/>
              <a:gd name="connsiteX8" fmla="*/ 7964978 w 8170246"/>
              <a:gd name="connsiteY8" fmla="*/ 3226735 h 6858000"/>
              <a:gd name="connsiteX9" fmla="*/ 4738960 w 8170246"/>
              <a:gd name="connsiteY9" fmla="*/ 0 h 6858000"/>
              <a:gd name="connsiteX10" fmla="*/ 0 w 8170246"/>
              <a:gd name="connsiteY10" fmla="*/ 0 h 6858000"/>
              <a:gd name="connsiteX11" fmla="*/ 98791 w 8170246"/>
              <a:gd name="connsiteY11" fmla="*/ 0 h 6858000"/>
              <a:gd name="connsiteX12" fmla="*/ 4456718 w 8170246"/>
              <a:gd name="connsiteY12" fmla="*/ 0 h 6858000"/>
              <a:gd name="connsiteX13" fmla="*/ 4603489 w 8170246"/>
              <a:gd name="connsiteY13" fmla="*/ 0 h 6858000"/>
              <a:gd name="connsiteX14" fmla="*/ 7829507 w 8170246"/>
              <a:gd name="connsiteY14" fmla="*/ 3226735 h 6858000"/>
              <a:gd name="connsiteX15" fmla="*/ 7829507 w 8170246"/>
              <a:gd name="connsiteY15" fmla="*/ 3626507 h 6858000"/>
              <a:gd name="connsiteX16" fmla="*/ 4598731 w 8170246"/>
              <a:gd name="connsiteY16" fmla="*/ 6858000 h 6858000"/>
              <a:gd name="connsiteX17" fmla="*/ 4540663 w 8170246"/>
              <a:gd name="connsiteY17" fmla="*/ 6858000 h 6858000"/>
              <a:gd name="connsiteX18" fmla="*/ 133398 w 8170246"/>
              <a:gd name="connsiteY18" fmla="*/ 6858000 h 6858000"/>
              <a:gd name="connsiteX19" fmla="*/ 0 w 817024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70246" h="6858000">
                <a:moveTo>
                  <a:pt x="4738960" y="0"/>
                </a:moveTo>
                <a:lnTo>
                  <a:pt x="4862151" y="0"/>
                </a:ln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4783581" y="6858000"/>
                </a:cubicBezTo>
                <a:lnTo>
                  <a:pt x="4734202" y="6858000"/>
                </a:lnTo>
                <a:cubicBezTo>
                  <a:pt x="7964978" y="3626507"/>
                  <a:pt x="7964978" y="3626507"/>
                  <a:pt x="7964978" y="3626507"/>
                </a:cubicBezTo>
                <a:cubicBezTo>
                  <a:pt x="8074415" y="3517045"/>
                  <a:pt x="8074415" y="3336196"/>
                  <a:pt x="7964978" y="3226735"/>
                </a:cubicBezTo>
                <a:cubicBezTo>
                  <a:pt x="4738960" y="0"/>
                  <a:pt x="4738960" y="0"/>
                  <a:pt x="4738960" y="0"/>
                </a:cubicBezTo>
                <a:close/>
                <a:moveTo>
                  <a:pt x="0" y="0"/>
                </a:moveTo>
                <a:lnTo>
                  <a:pt x="98791" y="0"/>
                </a:lnTo>
                <a:cubicBezTo>
                  <a:pt x="1075904" y="0"/>
                  <a:pt x="2469401" y="0"/>
                  <a:pt x="4456718" y="0"/>
                </a:cubicBezTo>
                <a:lnTo>
                  <a:pt x="4603489" y="0"/>
                </a:lnTo>
                <a:cubicBezTo>
                  <a:pt x="4603489" y="0"/>
                  <a:pt x="4603489" y="0"/>
                  <a:pt x="7829507" y="3226735"/>
                </a:cubicBezTo>
                <a:cubicBezTo>
                  <a:pt x="7938944" y="3336196"/>
                  <a:pt x="7938944" y="3517045"/>
                  <a:pt x="7829507" y="3626507"/>
                </a:cubicBezTo>
                <a:cubicBezTo>
                  <a:pt x="7829507" y="3626507"/>
                  <a:pt x="7829507" y="3626507"/>
                  <a:pt x="4598731" y="6858000"/>
                </a:cubicBezTo>
                <a:lnTo>
                  <a:pt x="4540663" y="6858000"/>
                </a:lnTo>
                <a:cubicBezTo>
                  <a:pt x="4077749" y="6858000"/>
                  <a:pt x="2938270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212" name="Rectangle 8204">
            <a:extLst>
              <a:ext uri="{FF2B5EF4-FFF2-40B4-BE49-F238E27FC236}">
                <a16:creationId xmlns:a16="http://schemas.microsoft.com/office/drawing/2014/main" id="{433DF4D3-8A35-461A-ABE0-F56B78A13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213" name="Content Placeholder 8199">
            <a:extLst>
              <a:ext uri="{FF2B5EF4-FFF2-40B4-BE49-F238E27FC236}">
                <a16:creationId xmlns:a16="http://schemas.microsoft.com/office/drawing/2014/main" id="{126273EC-8316-EB7E-AC96-CA4F6B531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859" y="2133600"/>
            <a:ext cx="3469411" cy="3777622"/>
          </a:xfrm>
        </p:spPr>
        <p:txBody>
          <a:bodyPr>
            <a:normAutofit/>
          </a:bodyPr>
          <a:lstStyle/>
          <a:p>
            <a:r>
              <a:rPr lang="sk-SK" dirty="0"/>
              <a:t>hudobná výchova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23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1" name="Rectangle 16390">
            <a:extLst>
              <a:ext uri="{FF2B5EF4-FFF2-40B4-BE49-F238E27FC236}">
                <a16:creationId xmlns:a16="http://schemas.microsoft.com/office/drawing/2014/main" id="{763516C8-F227-4B77-9AA7-61B9A0B78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93" name="Rectangle 16392">
            <a:extLst>
              <a:ext uri="{FF2B5EF4-FFF2-40B4-BE49-F238E27FC236}">
                <a16:creationId xmlns:a16="http://schemas.microsoft.com/office/drawing/2014/main" id="{D91B420C-C4C8-44DF-96B2-FBD101464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rgbClr val="1D54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386" name="Picture 2" descr="C:\Users\johny\Desktop\0-02-05-e9472c608615498948730a8bdaaa0775c86fe0fd475555eddb8dc4ca9867e234_d048829c1e2922e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35599" y="676823"/>
            <a:ext cx="6692860" cy="309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5" name="Freeform 33">
            <a:extLst>
              <a:ext uri="{FF2B5EF4-FFF2-40B4-BE49-F238E27FC236}">
                <a16:creationId xmlns:a16="http://schemas.microsoft.com/office/drawing/2014/main" id="{070928B1-3E69-44AC-A1EE-B4E4270A7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69172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941909" y="4845585"/>
            <a:ext cx="6686550" cy="1280890"/>
          </a:xfrm>
        </p:spPr>
        <p:txBody>
          <a:bodyPr>
            <a:normAutofit/>
          </a:bodyPr>
          <a:lstStyle/>
          <a:p>
            <a:r>
              <a:rPr lang="sk-SK" sz="1700"/>
              <a:t>čítanie – práca na notebookoch</a:t>
            </a:r>
          </a:p>
          <a:p>
            <a:r>
              <a:rPr lang="sk-SK" sz="1700"/>
              <a:t>postup prihlasovania na </a:t>
            </a:r>
            <a:r>
              <a:rPr lang="sk-SK" sz="1700" err="1"/>
              <a:t>EduPage</a:t>
            </a:r>
            <a:r>
              <a:rPr lang="sk-SK" sz="1700"/>
              <a:t> , odosielanie správ uč.</a:t>
            </a:r>
          </a:p>
          <a:p>
            <a:r>
              <a:rPr lang="sk-SK" sz="1700"/>
              <a:t>učia sa pracovať už od 1.ročníka</a:t>
            </a:r>
          </a:p>
        </p:txBody>
      </p:sp>
    </p:spTree>
    <p:extLst>
      <p:ext uri="{BB962C8B-B14F-4D97-AF65-F5344CB8AC3E}">
        <p14:creationId xmlns:p14="http://schemas.microsoft.com/office/powerpoint/2010/main" val="500098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4" name="Rectangle 9223">
            <a:extLst>
              <a:ext uri="{FF2B5EF4-FFF2-40B4-BE49-F238E27FC236}">
                <a16:creationId xmlns:a16="http://schemas.microsoft.com/office/drawing/2014/main" id="{0C8B6C4B-A867-4D7E-9851-29BB2D603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6" name="Rectangle 9225">
            <a:extLst>
              <a:ext uri="{FF2B5EF4-FFF2-40B4-BE49-F238E27FC236}">
                <a16:creationId xmlns:a16="http://schemas.microsoft.com/office/drawing/2014/main" id="{470BD5D9-CDC5-465C-9E25-2EB0249FE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86918" y="2133600"/>
            <a:ext cx="2737709" cy="3774537"/>
          </a:xfrm>
        </p:spPr>
        <p:txBody>
          <a:bodyPr>
            <a:normAutofit/>
          </a:bodyPr>
          <a:lstStyle/>
          <a:p>
            <a:r>
              <a:rPr lang="sk-SK" dirty="0"/>
              <a:t>VYV</a:t>
            </a:r>
          </a:p>
          <a:p>
            <a:r>
              <a:rPr lang="sk-SK" dirty="0"/>
              <a:t>vizualizér – na každej hodine</a:t>
            </a:r>
          </a:p>
          <a:p>
            <a:r>
              <a:rPr lang="sk-SK" dirty="0"/>
              <a:t>vysvetlenie postupu – samostatná práca</a:t>
            </a:r>
          </a:p>
          <a:p>
            <a:r>
              <a:rPr lang="sk-SK" dirty="0"/>
              <a:t> 6 farieb</a:t>
            </a:r>
          </a:p>
        </p:txBody>
      </p:sp>
      <p:pic>
        <p:nvPicPr>
          <p:cNvPr id="9218" name="Picture 2" descr="C:\Users\johny\Desktop\Erasmus_skola\307827360_485884419827478_8848840071265611138_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8" r="18797" b="1"/>
          <a:stretch/>
        </p:blipFill>
        <p:spPr bwMode="auto">
          <a:xfrm>
            <a:off x="3464658" y="640080"/>
            <a:ext cx="2535102" cy="527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johny\Desktop\Erasmus_skola\307842164_398609542459909_3087204894159072364_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0" r="33687" b="-3"/>
          <a:stretch/>
        </p:blipFill>
        <p:spPr bwMode="auto">
          <a:xfrm>
            <a:off x="6122554" y="640080"/>
            <a:ext cx="2546456" cy="527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8" name="Freeform 11">
            <a:extLst>
              <a:ext uri="{FF2B5EF4-FFF2-40B4-BE49-F238E27FC236}">
                <a16:creationId xmlns:a16="http://schemas.microsoft.com/office/drawing/2014/main" id="{9185F495-8EFA-407B-AAD7-A2F52AE2C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61223"/>
            <a:ext cx="77852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676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0" name="Rectangle 10249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45" name="Picture 5" descr="C:\Users\johny\Desktop\Erasmus_skola\307776869_1404226916738142_582030635373768690_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4" r="-4" b="-4"/>
          <a:stretch/>
        </p:blipFill>
        <p:spPr bwMode="auto">
          <a:xfrm>
            <a:off x="241297" y="321732"/>
            <a:ext cx="4256173" cy="301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johny\Desktop\Erasmus_skola\307643257_2236021559891128_8506731096934319965_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9" r="-4" b="-4"/>
          <a:stretch/>
        </p:blipFill>
        <p:spPr bwMode="auto">
          <a:xfrm>
            <a:off x="241297" y="3510853"/>
            <a:ext cx="4256173" cy="278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johny\Desktop\Erasmus_skola\307720404_812077229822672_7180730606008337592_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" r="1132" b="2"/>
          <a:stretch/>
        </p:blipFill>
        <p:spPr bwMode="auto">
          <a:xfrm>
            <a:off x="4646529" y="321733"/>
            <a:ext cx="4256173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5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20" name="Rectangle 13319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6918" y="645106"/>
            <a:ext cx="2737709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k-SK" sz="2800"/>
              <a:t>4.deň – štvrtok 23.09.2022</a:t>
            </a:r>
          </a:p>
        </p:txBody>
      </p:sp>
      <p:sp>
        <p:nvSpPr>
          <p:cNvPr id="13322" name="Rectangle 13321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86918" y="2133600"/>
            <a:ext cx="2737709" cy="3759253"/>
          </a:xfrm>
        </p:spPr>
        <p:txBody>
          <a:bodyPr>
            <a:normAutofit/>
          </a:bodyPr>
          <a:lstStyle/>
          <a:p>
            <a:r>
              <a:rPr lang="sk-SK" dirty="0"/>
              <a:t>TEV</a:t>
            </a:r>
          </a:p>
          <a:p>
            <a:r>
              <a:rPr lang="sk-SK" dirty="0"/>
              <a:t> 9 stanovíšť – cvičia bosí</a:t>
            </a:r>
          </a:p>
          <a:p>
            <a:r>
              <a:rPr lang="sk-SK" dirty="0"/>
              <a:t>pomocný učiteľ</a:t>
            </a:r>
          </a:p>
          <a:p>
            <a:r>
              <a:rPr lang="sk-SK" dirty="0"/>
              <a:t>gymnastika, lano, lavičky, </a:t>
            </a:r>
          </a:p>
          <a:p>
            <a:r>
              <a:rPr lang="sk-SK" dirty="0"/>
              <a:t>rebriny, lopty, švédska </a:t>
            </a:r>
            <a:r>
              <a:rPr lang="sk-SK" dirty="0" err="1"/>
              <a:t>bedňa</a:t>
            </a:r>
            <a:r>
              <a:rPr lang="sk-SK" dirty="0"/>
              <a:t> ... </a:t>
            </a:r>
          </a:p>
        </p:txBody>
      </p:sp>
      <p:pic>
        <p:nvPicPr>
          <p:cNvPr id="13315" name="Picture 3" descr="C:\Users\johny\Desktop\Erasmus_skola\23.9\0-02-05-1d00ce853c2ba540cba5ea9651922d9a1a9a22f2fdbd2f28e2454a0bfbac2a92_23e249ae168f56e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7545" y="640080"/>
            <a:ext cx="2429407" cy="525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4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61223"/>
            <a:ext cx="77852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504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3141" y="714375"/>
            <a:ext cx="1191394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4" name="Picture 4" descr="C:\Users\johny\Desktop\Erasmus_skola\23.9\0-02-05-3db53776f5e6a48f5102d84e9a9d9a6e661f444e258bdaf7416a6728a3330099_6c942d5cd46319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7" r="11306" b="-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422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Pomôcky špeciálneho pedagóga</a:t>
            </a:r>
          </a:p>
        </p:txBody>
      </p:sp>
      <p:pic>
        <p:nvPicPr>
          <p:cNvPr id="14338" name="Picture 2" descr="C:\Users\johny\Desktop\Erasmus_skola\23.9\0-02-05-01c5ae539071e5b4637eb031e4dc59abfc801f54ac0565c6c599c6810ccd2bc8_4fdbc341bb3115c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01" y="2104856"/>
            <a:ext cx="3178696" cy="146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johny\Desktop\Erasmus_skola\23.9\0-02-05-9b8f6b77fddfe2dd044df18d49298e90b35d6e5ed6c574f9a7e4f2fc11d1044d_ec7de27e1419f1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42" y="1377963"/>
            <a:ext cx="4374406" cy="202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johny\Desktop\Erasmus_skola\23.9\0-02-05-26631744aa0200e637f1173cfebe8d7f53f56de9f59c1dfbddd83dbbb28a4fd3_3e85e9fa85600d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3096"/>
            <a:ext cx="3527140" cy="162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johny\Desktop\Erasmus_skola\23.9\307670636_777500443582004_2009962161109757855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902" y="3642418"/>
            <a:ext cx="2332446" cy="311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johny\Desktop\Erasmus_skola\23.9\308185955_472312701287253_6008995465276081391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66959" y="4090025"/>
            <a:ext cx="2989510" cy="224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843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763516C8-F227-4B77-9AA7-61B9A0B78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1" name="Rectangle 15370">
            <a:extLst>
              <a:ext uri="{FF2B5EF4-FFF2-40B4-BE49-F238E27FC236}">
                <a16:creationId xmlns:a16="http://schemas.microsoft.com/office/drawing/2014/main" id="{D91B420C-C4C8-44DF-96B2-FBD101464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rgbClr val="6257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362" name="Picture 2" descr="C:\Users\johny\Desktop\Erasmus_skola\23.9\0-02-05-3afdda976a8da0e18a52de60098923753e424d3175ffdd8988a18dda1f803a13_7c27828f9cc5a66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5656" y="864493"/>
            <a:ext cx="6692860" cy="309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3" name="Freeform 33">
            <a:extLst>
              <a:ext uri="{FF2B5EF4-FFF2-40B4-BE49-F238E27FC236}">
                <a16:creationId xmlns:a16="http://schemas.microsoft.com/office/drawing/2014/main" id="{070928B1-3E69-44AC-A1EE-B4E4270A7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69172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5366" name="Content Placeholder 15365">
            <a:extLst>
              <a:ext uri="{FF2B5EF4-FFF2-40B4-BE49-F238E27FC236}">
                <a16:creationId xmlns:a16="http://schemas.microsoft.com/office/drawing/2014/main" id="{227410BB-760B-CAD6-8CA3-A0396CC40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909" y="4845585"/>
            <a:ext cx="6686550" cy="1280890"/>
          </a:xfrm>
        </p:spPr>
        <p:txBody>
          <a:bodyPr>
            <a:normAutofit/>
          </a:bodyPr>
          <a:lstStyle/>
          <a:p>
            <a:r>
              <a:rPr lang="sk-SK" dirty="0"/>
              <a:t>pomôcka – číselný rad pre začlenených žiakov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214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ohny\Desktop\Erasmus_skola\307709135_768055220972164_598232754485395650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5162199" cy="387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johny\Desktop\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060848"/>
            <a:ext cx="2648587" cy="387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001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johny\Desktop\Erasmus_skola\23.9\0-02-05-350da94d8ffac36eac602c81f64132be02918e9d66c961f822f8fda6fb91c22d_537d0a3a258ed70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1" r="3" b="4576"/>
          <a:stretch/>
        </p:blipFill>
        <p:spPr bwMode="auto">
          <a:xfrm>
            <a:off x="3364167" y="10"/>
            <a:ext cx="5779833" cy="228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johny\Desktop\Erasmus_skola\23.9\0-02-05-f90a2654ee090749b4258b18756278651fa35c00eb826abe141b376fc57c9de2_caa013d261e836a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39" r="-2" b="29612"/>
          <a:stretch/>
        </p:blipFill>
        <p:spPr bwMode="auto">
          <a:xfrm>
            <a:off x="5021931" y="2286000"/>
            <a:ext cx="412206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johny\Desktop\Erasmus_skola\23.9\307786599_787392689260444_2767361647385865319_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87" r="3" b="13080"/>
          <a:stretch/>
        </p:blipFill>
        <p:spPr bwMode="auto">
          <a:xfrm>
            <a:off x="3364167" y="4572001"/>
            <a:ext cx="577983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2307" name="Freeform: Shape 12298">
            <a:extLst>
              <a:ext uri="{FF2B5EF4-FFF2-40B4-BE49-F238E27FC236}">
                <a16:creationId xmlns:a16="http://schemas.microsoft.com/office/drawing/2014/main" id="{23C7736A-5A08-4021-9AB6-390DFF50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6127684" cy="6858000"/>
          </a:xfrm>
          <a:custGeom>
            <a:avLst/>
            <a:gdLst>
              <a:gd name="connsiteX0" fmla="*/ 4738960 w 8170246"/>
              <a:gd name="connsiteY0" fmla="*/ 0 h 6858000"/>
              <a:gd name="connsiteX1" fmla="*/ 4862151 w 8170246"/>
              <a:gd name="connsiteY1" fmla="*/ 0 h 6858000"/>
              <a:gd name="connsiteX2" fmla="*/ 8088169 w 8170246"/>
              <a:gd name="connsiteY2" fmla="*/ 3226735 h 6858000"/>
              <a:gd name="connsiteX3" fmla="*/ 8088169 w 8170246"/>
              <a:gd name="connsiteY3" fmla="*/ 3626507 h 6858000"/>
              <a:gd name="connsiteX4" fmla="*/ 4857393 w 8170246"/>
              <a:gd name="connsiteY4" fmla="*/ 6858000 h 6858000"/>
              <a:gd name="connsiteX5" fmla="*/ 4783581 w 8170246"/>
              <a:gd name="connsiteY5" fmla="*/ 6858000 h 6858000"/>
              <a:gd name="connsiteX6" fmla="*/ 4734202 w 8170246"/>
              <a:gd name="connsiteY6" fmla="*/ 6858000 h 6858000"/>
              <a:gd name="connsiteX7" fmla="*/ 7964978 w 8170246"/>
              <a:gd name="connsiteY7" fmla="*/ 3626507 h 6858000"/>
              <a:gd name="connsiteX8" fmla="*/ 7964978 w 8170246"/>
              <a:gd name="connsiteY8" fmla="*/ 3226735 h 6858000"/>
              <a:gd name="connsiteX9" fmla="*/ 4738960 w 8170246"/>
              <a:gd name="connsiteY9" fmla="*/ 0 h 6858000"/>
              <a:gd name="connsiteX10" fmla="*/ 0 w 8170246"/>
              <a:gd name="connsiteY10" fmla="*/ 0 h 6858000"/>
              <a:gd name="connsiteX11" fmla="*/ 98791 w 8170246"/>
              <a:gd name="connsiteY11" fmla="*/ 0 h 6858000"/>
              <a:gd name="connsiteX12" fmla="*/ 4456718 w 8170246"/>
              <a:gd name="connsiteY12" fmla="*/ 0 h 6858000"/>
              <a:gd name="connsiteX13" fmla="*/ 4603489 w 8170246"/>
              <a:gd name="connsiteY13" fmla="*/ 0 h 6858000"/>
              <a:gd name="connsiteX14" fmla="*/ 7829507 w 8170246"/>
              <a:gd name="connsiteY14" fmla="*/ 3226735 h 6858000"/>
              <a:gd name="connsiteX15" fmla="*/ 7829507 w 8170246"/>
              <a:gd name="connsiteY15" fmla="*/ 3626507 h 6858000"/>
              <a:gd name="connsiteX16" fmla="*/ 4598731 w 8170246"/>
              <a:gd name="connsiteY16" fmla="*/ 6858000 h 6858000"/>
              <a:gd name="connsiteX17" fmla="*/ 4540663 w 8170246"/>
              <a:gd name="connsiteY17" fmla="*/ 6858000 h 6858000"/>
              <a:gd name="connsiteX18" fmla="*/ 133398 w 8170246"/>
              <a:gd name="connsiteY18" fmla="*/ 6858000 h 6858000"/>
              <a:gd name="connsiteX19" fmla="*/ 0 w 817024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70246" h="6858000">
                <a:moveTo>
                  <a:pt x="4738960" y="0"/>
                </a:moveTo>
                <a:lnTo>
                  <a:pt x="4862151" y="0"/>
                </a:ln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4783581" y="6858000"/>
                </a:cubicBezTo>
                <a:lnTo>
                  <a:pt x="4734202" y="6858000"/>
                </a:lnTo>
                <a:cubicBezTo>
                  <a:pt x="7964978" y="3626507"/>
                  <a:pt x="7964978" y="3626507"/>
                  <a:pt x="7964978" y="3626507"/>
                </a:cubicBezTo>
                <a:cubicBezTo>
                  <a:pt x="8074415" y="3517045"/>
                  <a:pt x="8074415" y="3336196"/>
                  <a:pt x="7964978" y="3226735"/>
                </a:cubicBezTo>
                <a:cubicBezTo>
                  <a:pt x="4738960" y="0"/>
                  <a:pt x="4738960" y="0"/>
                  <a:pt x="4738960" y="0"/>
                </a:cubicBezTo>
                <a:close/>
                <a:moveTo>
                  <a:pt x="0" y="0"/>
                </a:moveTo>
                <a:lnTo>
                  <a:pt x="98791" y="0"/>
                </a:lnTo>
                <a:cubicBezTo>
                  <a:pt x="1075904" y="0"/>
                  <a:pt x="2469401" y="0"/>
                  <a:pt x="4456718" y="0"/>
                </a:cubicBezTo>
                <a:lnTo>
                  <a:pt x="4603489" y="0"/>
                </a:lnTo>
                <a:cubicBezTo>
                  <a:pt x="4603489" y="0"/>
                  <a:pt x="4603489" y="0"/>
                  <a:pt x="7829507" y="3226735"/>
                </a:cubicBezTo>
                <a:cubicBezTo>
                  <a:pt x="7938944" y="3336196"/>
                  <a:pt x="7938944" y="3517045"/>
                  <a:pt x="7829507" y="3626507"/>
                </a:cubicBezTo>
                <a:cubicBezTo>
                  <a:pt x="7829507" y="3626507"/>
                  <a:pt x="7829507" y="3626507"/>
                  <a:pt x="4598731" y="6858000"/>
                </a:cubicBezTo>
                <a:lnTo>
                  <a:pt x="4540663" y="6858000"/>
                </a:lnTo>
                <a:cubicBezTo>
                  <a:pt x="4077749" y="6858000"/>
                  <a:pt x="2938270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1643" y="624110"/>
            <a:ext cx="3467967" cy="12808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k-SK" sz="3100"/>
              <a:t>Čítací kútik, Oddychový kútik</a:t>
            </a:r>
          </a:p>
        </p:txBody>
      </p:sp>
      <p:sp>
        <p:nvSpPr>
          <p:cNvPr id="12308" name="Rectangle 12300">
            <a:extLst>
              <a:ext uri="{FF2B5EF4-FFF2-40B4-BE49-F238E27FC236}">
                <a16:creationId xmlns:a16="http://schemas.microsoft.com/office/drawing/2014/main" id="{433DF4D3-8A35-461A-ABE0-F56B78A13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309" name="Content Placeholder 12295">
            <a:extLst>
              <a:ext uri="{FF2B5EF4-FFF2-40B4-BE49-F238E27FC236}">
                <a16:creationId xmlns:a16="http://schemas.microsoft.com/office/drawing/2014/main" id="{D5F89D31-7CC7-8B50-8B51-69E3EDAE7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859" y="2133600"/>
            <a:ext cx="3469411" cy="3777622"/>
          </a:xfrm>
        </p:spPr>
        <p:txBody>
          <a:bodyPr>
            <a:normAutofit/>
          </a:bodyPr>
          <a:lstStyle/>
          <a:p>
            <a:r>
              <a:rPr lang="sk-SK" dirty="0"/>
              <a:t>čitateľská gramotnosť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26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objekt pre obsah 11" descr="Obrázok, na ktorom je obloha, vonkajšie, príroda, trávnik&#10;&#10;Automaticky generovaný popis">
            <a:extLst>
              <a:ext uri="{FF2B5EF4-FFF2-40B4-BE49-F238E27FC236}">
                <a16:creationId xmlns:a16="http://schemas.microsoft.com/office/drawing/2014/main" id="{FD5D5AEF-4666-972B-A9FD-16CC3966F6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0567">
            <a:off x="660510" y="2745162"/>
            <a:ext cx="4365304" cy="2016224"/>
          </a:xfrm>
        </p:spPr>
      </p:pic>
      <p:pic>
        <p:nvPicPr>
          <p:cNvPr id="9" name="Obrázok 8" descr="Obrázok, na ktorom je obloha, vonkajšie, príroda, deň&#10;&#10;Automaticky generovaný popis">
            <a:extLst>
              <a:ext uri="{FF2B5EF4-FFF2-40B4-BE49-F238E27FC236}">
                <a16:creationId xmlns:a16="http://schemas.microsoft.com/office/drawing/2014/main" id="{E24B631A-8AF3-927B-0CDC-6AC1154D42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2" r="14797"/>
          <a:stretch/>
        </p:blipFill>
        <p:spPr>
          <a:xfrm>
            <a:off x="4568938" y="10"/>
            <a:ext cx="4575061" cy="3383267"/>
          </a:xfrm>
          <a:prstGeom prst="rect">
            <a:avLst/>
          </a:prstGeom>
        </p:spPr>
      </p:pic>
      <p:pic>
        <p:nvPicPr>
          <p:cNvPr id="7" name="Obrázok 6" descr="Obrázok, na ktorom je text, strom, vonkajšie, znak&#10;&#10;Automaticky generovaný popis">
            <a:extLst>
              <a:ext uri="{FF2B5EF4-FFF2-40B4-BE49-F238E27FC236}">
                <a16:creationId xmlns:a16="http://schemas.microsoft.com/office/drawing/2014/main" id="{86B003A6-2E05-2559-F70B-B5FBB933CC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2" b="4"/>
          <a:stretch/>
        </p:blipFill>
        <p:spPr>
          <a:xfrm>
            <a:off x="4568939" y="3474721"/>
            <a:ext cx="2253239" cy="3383280"/>
          </a:xfrm>
          <a:prstGeom prst="rect">
            <a:avLst/>
          </a:prstGeom>
        </p:spPr>
      </p:pic>
      <p:pic>
        <p:nvPicPr>
          <p:cNvPr id="5" name="Zástupný objekt pre obsah 4" descr="Obrázok, na ktorom je trávnik, vonkajšie, obloha, strom&#10;&#10;Automaticky generovaný popis">
            <a:extLst>
              <a:ext uri="{FF2B5EF4-FFF2-40B4-BE49-F238E27FC236}">
                <a16:creationId xmlns:a16="http://schemas.microsoft.com/office/drawing/2014/main" id="{B7698827-5BF7-A3F1-A9E9-796472920E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1" r="25991" b="3"/>
          <a:stretch/>
        </p:blipFill>
        <p:spPr>
          <a:xfrm>
            <a:off x="6890757" y="3474720"/>
            <a:ext cx="2253242" cy="3383286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E6BACFB8-65AB-C658-BC7A-5C139D0BCB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15616" y="1268760"/>
            <a:ext cx="3397343" cy="528358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altLang="sk-SK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inherit"/>
              </a:rPr>
              <a:t>Kiitos huomiosta</a:t>
            </a:r>
            <a:r>
              <a:rPr kumimoji="0" lang="fi-FI" altLang="sk-SK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</a:rPr>
              <a:t> </a:t>
            </a:r>
            <a:endParaRPr kumimoji="0" lang="fi-FI" altLang="sk-SK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244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91B121-12B5-4977-A064-636AB0B9B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6918" y="645106"/>
            <a:ext cx="4930902" cy="1259894"/>
          </a:xfrm>
        </p:spPr>
        <p:txBody>
          <a:bodyPr>
            <a:normAutofit/>
          </a:bodyPr>
          <a:lstStyle/>
          <a:p>
            <a:r>
              <a:rPr lang="sk-SK" dirty="0"/>
              <a:t>1.deň – pondelok 19.09.2022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D05F70-AB3E-4472-B26B-EFE6A5A59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86918" y="2133600"/>
            <a:ext cx="4930901" cy="375925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sk-SK" dirty="0"/>
              <a:t>aktívne  používanie piktogramov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sk-SK" dirty="0"/>
              <a:t>používanie tichého hlasu v triede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sk-SK" dirty="0"/>
              <a:t>jeden špeciálny pedagóg/asistent pre ročník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sk-SK" dirty="0"/>
              <a:t>dlhé prestávky na oddych – pobyt vonku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sk-SK" dirty="0"/>
              <a:t>nemajú zvonenie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sk-SK" dirty="0"/>
              <a:t>flexibilný rozvrh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sk-SK" dirty="0"/>
              <a:t>notebook pre každého žiaka/ samostatná práca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sk-SK" dirty="0"/>
          </a:p>
          <a:p>
            <a:pPr marL="0" indent="0">
              <a:lnSpc>
                <a:spcPct val="90000"/>
              </a:lnSpc>
              <a:buNone/>
            </a:pPr>
            <a:endParaRPr lang="sk-SK" dirty="0"/>
          </a:p>
        </p:txBody>
      </p:sp>
      <p:pic>
        <p:nvPicPr>
          <p:cNvPr id="4" name="Picture 4" descr="C:\Users\johny\Desktop\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1566" y="1348490"/>
            <a:ext cx="2986091" cy="384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11">
            <a:extLst>
              <a:ext uri="{FF2B5EF4-FFF2-40B4-BE49-F238E27FC236}">
                <a16:creationId xmlns:a16="http://schemas.microsoft.com/office/drawing/2014/main" id="{21F6BE39-9E37-45F0-B10C-92305CFB7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61223"/>
            <a:ext cx="77852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11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johny\Desktop\Erasmus_skola\307700050_1256281124966782_5914073247916741925_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4" r="1" b="11794"/>
          <a:stretch/>
        </p:blipFill>
        <p:spPr bwMode="auto">
          <a:xfrm>
            <a:off x="3370077" y="243"/>
            <a:ext cx="5773923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johny\Desktop\Erasmus_skola\307828600_1259589478148814_4872546000752868351_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8" r="-3" b="12307"/>
          <a:stretch/>
        </p:blipFill>
        <p:spPr bwMode="auto">
          <a:xfrm>
            <a:off x="20" y="10"/>
            <a:ext cx="439482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johny\Desktop\Erasmus_skola\307837051_5332961520157019_1521870944459453988_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26" r="2" b="11887"/>
          <a:stretch/>
        </p:blipFill>
        <p:spPr bwMode="auto">
          <a:xfrm>
            <a:off x="4762566" y="3511295"/>
            <a:ext cx="4381434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johny\Desktop\Erasmus_skola\307341775_1700824430300482_8971790288052271188_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9" r="2" b="16559"/>
          <a:stretch/>
        </p:blipFill>
        <p:spPr bwMode="auto">
          <a:xfrm>
            <a:off x="20" y="3511295"/>
            <a:ext cx="5773903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829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Rectangle 2059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86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2" name="Rectangle 2061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998" y="480060"/>
            <a:ext cx="2581915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C:\Users\johny\Desktop\Erasmus_skola\0-02-05-76c64331c5d769c20f54332d9db7f50b6b1c1fe35bbeb8dbf935957061392998_cf3a3a86c4562bc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911" y="1339797"/>
            <a:ext cx="2341608" cy="108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4" name="Rectangle 2063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998" y="3603670"/>
            <a:ext cx="2581915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5" name="Picture 7" descr="C:\Users\johny\Desktop\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095" y="3748194"/>
            <a:ext cx="1754339" cy="247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6" name="Rectangle 2065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69213" y="487090"/>
            <a:ext cx="2691128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3" name="Picture 5" descr="C:\Users\johny\Desktop\Erasmus_skola\0-02-05-f9643566e0c8ba9607ce47e214b3f55616a645719fffa60cfe2e8923ff1a2647_4b875c9e1ab94f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6257" y="798541"/>
            <a:ext cx="2439677" cy="527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8" name="Rectangle 2067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1643" y="487090"/>
            <a:ext cx="2691130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C:\Users\johny\Desktop\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5138" y="1611037"/>
            <a:ext cx="2439677" cy="364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546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65751" y="624110"/>
            <a:ext cx="3102795" cy="1280890"/>
          </a:xfrm>
        </p:spPr>
        <p:txBody>
          <a:bodyPr>
            <a:normAutofit/>
          </a:bodyPr>
          <a:lstStyle/>
          <a:p>
            <a:r>
              <a:rPr lang="sk-SK" sz="2800"/>
              <a:t>2.deň – utorok 20.O9.2022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262967" y="2133600"/>
            <a:ext cx="3105579" cy="37776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k-SK" sz="1400">
                <a:solidFill>
                  <a:srgbClr val="000000"/>
                </a:solidFill>
              </a:rPr>
              <a:t>„občianska výchova“ – pravidlo – zákon</a:t>
            </a:r>
          </a:p>
          <a:p>
            <a:pPr>
              <a:lnSpc>
                <a:spcPct val="90000"/>
              </a:lnSpc>
            </a:pPr>
            <a:r>
              <a:rPr lang="sk-SK" sz="1400">
                <a:solidFill>
                  <a:srgbClr val="000000"/>
                </a:solidFill>
              </a:rPr>
              <a:t>Čítanie – čítanie s porozumením</a:t>
            </a:r>
          </a:p>
          <a:p>
            <a:pPr>
              <a:lnSpc>
                <a:spcPct val="90000"/>
              </a:lnSpc>
            </a:pPr>
            <a:r>
              <a:rPr lang="sk-SK" sz="1400">
                <a:solidFill>
                  <a:srgbClr val="000000"/>
                </a:solidFill>
              </a:rPr>
              <a:t>samostatná práca – vyhľadávanie informácií</a:t>
            </a:r>
          </a:p>
          <a:p>
            <a:pPr>
              <a:lnSpc>
                <a:spcPct val="90000"/>
              </a:lnSpc>
            </a:pPr>
            <a:r>
              <a:rPr lang="sk-SK" sz="1400">
                <a:solidFill>
                  <a:srgbClr val="000000"/>
                </a:solidFill>
              </a:rPr>
              <a:t>celý obsah učiva je digitalizovaný – obsah vyučovania je predpripravený v digitálnej podobe</a:t>
            </a:r>
          </a:p>
          <a:p>
            <a:pPr>
              <a:lnSpc>
                <a:spcPct val="90000"/>
              </a:lnSpc>
            </a:pPr>
            <a:r>
              <a:rPr lang="sk-SK" sz="1400">
                <a:solidFill>
                  <a:srgbClr val="000000"/>
                </a:solidFill>
              </a:rPr>
              <a:t>Kniha – PZ </a:t>
            </a:r>
          </a:p>
          <a:p>
            <a:pPr>
              <a:lnSpc>
                <a:spcPct val="90000"/>
              </a:lnSpc>
            </a:pPr>
            <a:r>
              <a:rPr lang="sk-SK" sz="1400">
                <a:solidFill>
                  <a:srgbClr val="000000"/>
                </a:solidFill>
              </a:rPr>
              <a:t>testy  - 3 úrovne / predpripravené/</a:t>
            </a:r>
          </a:p>
          <a:p>
            <a:pPr>
              <a:lnSpc>
                <a:spcPct val="90000"/>
              </a:lnSpc>
            </a:pPr>
            <a:r>
              <a:rPr lang="sk-SK" sz="1400">
                <a:solidFill>
                  <a:srgbClr val="000000"/>
                </a:solidFill>
              </a:rPr>
              <a:t>používanie časomiery</a:t>
            </a:r>
          </a:p>
        </p:txBody>
      </p:sp>
      <p:pic>
        <p:nvPicPr>
          <p:cNvPr id="11266" name="Picture 2" descr="C:\Users\johny\Desktop\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8937" y="1358363"/>
            <a:ext cx="4088720" cy="382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070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6" name="Rectangle 6153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8" name="Picture 4" descr="C:\Users\johny\Desktop\Erasmus_skola\0-02-05-a0e6b8088d4417787cdbc2ea502119c84052c8f4913a3df13c3dc5b11bb8e467_2a31b1919d67b37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2" r="14839" b="-2"/>
          <a:stretch/>
        </p:blipFill>
        <p:spPr bwMode="auto">
          <a:xfrm>
            <a:off x="241297" y="321732"/>
            <a:ext cx="4256173" cy="301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johny\Desktop\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7" r="3" b="3"/>
          <a:stretch/>
        </p:blipFill>
        <p:spPr bwMode="auto">
          <a:xfrm>
            <a:off x="241297" y="3510853"/>
            <a:ext cx="4256173" cy="278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johny\Desktop\Erasmus_skola\0-02-05-0aeb38269d0c9f74c39dc7ec2a2e944bbb937b07caa049bb645ba1316aa2539d_74389295f1412d9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24" r="-1" b="4403"/>
          <a:stretch/>
        </p:blipFill>
        <p:spPr bwMode="auto">
          <a:xfrm>
            <a:off x="4646529" y="321733"/>
            <a:ext cx="4256173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774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75CD74B-9CE8-4F20-A3E4-A22A7F0360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6172" y="624110"/>
            <a:ext cx="7284749" cy="1280890"/>
          </a:xfrm>
        </p:spPr>
        <p:txBody>
          <a:bodyPr>
            <a:normAutofit/>
          </a:bodyPr>
          <a:lstStyle/>
          <a:p>
            <a:r>
              <a:rPr lang="sk-SK" dirty="0"/>
              <a:t>3.deň – streda 21.O9.2022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C44665-BECF-4482-A00C-E4BE2A87D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20398C1D-D011-4BA8-AC81-E829677B8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3141" y="714375"/>
            <a:ext cx="1191394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aphicFrame>
        <p:nvGraphicFramePr>
          <p:cNvPr id="5" name="Zástupný symbol obsahu 2">
            <a:extLst>
              <a:ext uri="{FF2B5EF4-FFF2-40B4-BE49-F238E27FC236}">
                <a16:creationId xmlns:a16="http://schemas.microsoft.com/office/drawing/2014/main" id="{14007AAD-6199-0F2E-9329-6432B8F98E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6615730"/>
              </p:ext>
            </p:extLst>
          </p:nvPr>
        </p:nvGraphicFramePr>
        <p:xfrm>
          <a:off x="1346172" y="2222983"/>
          <a:ext cx="6740553" cy="3653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48109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ohny\Desktop\Erasmus_skola\307641771_770406574195379_6533051589548906757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2876550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johny\Desktop\Erasmus_skola\307341775_580090130563667_3331455727373885414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10505"/>
            <a:ext cx="4347316" cy="326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johny\Desktop\Erasmus_skola\307764249_2873584846271054_2578181519521934321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505" y="3829433"/>
            <a:ext cx="3034129" cy="227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johny\Desktop\Erasmus_skola\307831181_503171181164341_1457159809487716683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781" y="3829433"/>
            <a:ext cx="1977888" cy="26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johny\Desktop\Erasmus_skola\307621901_558129956083683_5821881453681006750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93096"/>
            <a:ext cx="3133527" cy="235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336304"/>
      </p:ext>
    </p:extLst>
  </p:cSld>
  <p:clrMapOvr>
    <a:masterClrMapping/>
  </p:clrMapOvr>
</p:sld>
</file>

<file path=ppt/theme/theme1.xml><?xml version="1.0" encoding="utf-8"?>
<a:theme xmlns:a="http://schemas.openxmlformats.org/drawingml/2006/main" name="Dym">
  <a:themeElements>
    <a:clrScheme name="Dym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Dym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ym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109</TotalTime>
  <Words>242</Words>
  <Application>Microsoft Office PowerPoint</Application>
  <PresentationFormat>Prezentácia na obrazovke (4:3)</PresentationFormat>
  <Paragraphs>47</Paragraphs>
  <Slides>21</Slides>
  <Notes>0</Notes>
  <HiddenSlides>0</HiddenSlides>
  <MMClips>3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21</vt:i4>
      </vt:variant>
    </vt:vector>
  </HeadingPairs>
  <TitlesOfParts>
    <vt:vector size="27" baseType="lpstr">
      <vt:lpstr>Arial</vt:lpstr>
      <vt:lpstr>Calibri</vt:lpstr>
      <vt:lpstr>Century Gothic</vt:lpstr>
      <vt:lpstr>inherit</vt:lpstr>
      <vt:lpstr>Wingdings 3</vt:lpstr>
      <vt:lpstr>Dym</vt:lpstr>
      <vt:lpstr>FÍNSKO – ERASMUS  Vierumäen koulu</vt:lpstr>
      <vt:lpstr>Prezentácia programu PowerPoint</vt:lpstr>
      <vt:lpstr>1.deň – pondelok 19.09.2022</vt:lpstr>
      <vt:lpstr>Prezentácia programu PowerPoint</vt:lpstr>
      <vt:lpstr>Prezentácia programu PowerPoint</vt:lpstr>
      <vt:lpstr>2.deň – utorok 20.O9.2022</vt:lpstr>
      <vt:lpstr>Prezentácia programu PowerPoint</vt:lpstr>
      <vt:lpstr>3.deň – streda 21.O9.2022</vt:lpstr>
      <vt:lpstr>Prezentácia programu PowerPoint</vt:lpstr>
      <vt:lpstr>Video </vt:lpstr>
      <vt:lpstr>Video</vt:lpstr>
      <vt:lpstr>Prezentácia programu PowerPoint</vt:lpstr>
      <vt:lpstr>Prezentácia programu PowerPoint</vt:lpstr>
      <vt:lpstr>Prezentácia programu PowerPoint</vt:lpstr>
      <vt:lpstr>Prezentácia programu PowerPoint</vt:lpstr>
      <vt:lpstr>4.deň – štvrtok 23.09.2022</vt:lpstr>
      <vt:lpstr>Prezentácia programu PowerPoint</vt:lpstr>
      <vt:lpstr>Pomôcky špeciálneho pedagóga</vt:lpstr>
      <vt:lpstr>Prezentácia programu PowerPoint</vt:lpstr>
      <vt:lpstr>Čítací kútik, Oddychový kútik</vt:lpstr>
      <vt:lpstr>Kiitos huomiosta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FÍNSKO – ERASMUS  Vierumäen koulu</dc:title>
  <dc:creator>johny</dc:creator>
  <cp:lastModifiedBy>Adriana Záhorec Brotková</cp:lastModifiedBy>
  <cp:revision>13</cp:revision>
  <dcterms:created xsi:type="dcterms:W3CDTF">2022-09-19T14:21:07Z</dcterms:created>
  <dcterms:modified xsi:type="dcterms:W3CDTF">2022-11-15T19:50:51Z</dcterms:modified>
</cp:coreProperties>
</file>