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23.5.2015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F92E2F3-A957-4897-AE39-228CC061DCDB}" type="datetimeFigureOut">
              <a:rPr lang="sk-SK" smtClean="0"/>
              <a:t>23.5.2015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23.5.2015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92E2F3-A957-4897-AE39-228CC061DCDB}" type="datetimeFigureOut">
              <a:rPr lang="sk-SK" smtClean="0"/>
              <a:t>23.5.2015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92E2F3-A957-4897-AE39-228CC061DCDB}" type="datetimeFigureOut">
              <a:rPr lang="sk-SK" smtClean="0"/>
              <a:t>23.5.2015</a:t>
            </a:fld>
            <a:endParaRPr lang="sk-SK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23.5.2015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23.5.2015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23.5.2015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F92E2F3-A957-4897-AE39-228CC061DCDB}" type="datetimeFigureOut">
              <a:rPr lang="sk-SK" smtClean="0"/>
              <a:t>23.5.2015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23.5.2015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2500" dirty="0" smtClean="0"/>
              <a:t>Nitra-</a:t>
            </a:r>
            <a:br>
              <a:rPr lang="sk-SK" sz="2500" dirty="0" smtClean="0"/>
            </a:br>
            <a:r>
              <a:rPr lang="sk-SK" sz="2500" dirty="0" smtClean="0"/>
              <a:t>Nitriansky hrad</a:t>
            </a:r>
            <a:endParaRPr lang="sk-SK" sz="25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>
            <a:normAutofit/>
          </a:bodyPr>
          <a:lstStyle/>
          <a:p>
            <a:r>
              <a:rPr lang="sk-SK" sz="2500" dirty="0" smtClean="0"/>
              <a:t>Rebeka </a:t>
            </a:r>
            <a:r>
              <a:rPr lang="sk-SK" sz="2500" dirty="0" err="1" smtClean="0"/>
              <a:t>Maťušová</a:t>
            </a:r>
            <a:r>
              <a:rPr lang="sk-SK" sz="2500" dirty="0" smtClean="0"/>
              <a:t> 5.A</a:t>
            </a:r>
            <a:endParaRPr lang="sk-SK" sz="2500" dirty="0"/>
          </a:p>
        </p:txBody>
      </p:sp>
      <p:pic>
        <p:nvPicPr>
          <p:cNvPr id="2050" name="Picture 2" descr="http://fotky.sme.sk/foto/65511/nitriansky-hra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19116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isys.sk/www/files/gallery/18/38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3737">
            <a:off x="5837620" y="2418158"/>
            <a:ext cx="3425049" cy="303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77" y="19116"/>
            <a:ext cx="3339825" cy="36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3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1560" y="1988840"/>
            <a:ext cx="8153400" cy="4495800"/>
          </a:xfrm>
        </p:spPr>
        <p:txBody>
          <a:bodyPr>
            <a:normAutofit/>
          </a:bodyPr>
          <a:lstStyle/>
          <a:p>
            <a:r>
              <a:rPr lang="sk-SK" b="1" dirty="0"/>
              <a:t>Diecézne múzeum</a:t>
            </a:r>
            <a:endParaRPr lang="sk-SK" dirty="0"/>
          </a:p>
          <a:p>
            <a:r>
              <a:rPr lang="sk-SK" sz="2000" dirty="0"/>
              <a:t>Diecézne múzeum Nitrianskeho biskupstva sa nachádza v centre nádvoria Nitrianskeho hradu. Je prvým diecéznym múzeom na Slovensku. Dňa 5. júla 2007 v deň sviatku sv. Cyrila a Metoda bola po zložitom období príprav otvorená jeho prvá časť – dlhodobá expozícia literárnych pamiatok úzko spätých s počiatkami kresťanstva na našom území, pomenovaná bola príznačne – </a:t>
            </a:r>
            <a:r>
              <a:rPr lang="sk-SK" sz="2000" b="1" dirty="0"/>
              <a:t>Keď písmo prehovorí. </a:t>
            </a:r>
            <a:r>
              <a:rPr lang="sk-SK" sz="2000" dirty="0"/>
              <a:t>Múzeum je od roku 2008 koncipované do dvoch častí, kedy bolo rozšírené o klenotnicu. Druhá časť expozície je pomenovaná </a:t>
            </a:r>
            <a:r>
              <a:rPr lang="sk-SK" sz="2000" b="1" dirty="0"/>
              <a:t>Skvosty Katedrály – baziliky Svätého </a:t>
            </a:r>
            <a:r>
              <a:rPr lang="sk-SK" sz="2000" b="1" dirty="0" err="1"/>
              <a:t>Emeráma</a:t>
            </a:r>
            <a:r>
              <a:rPr lang="sk-SK" sz="2000" dirty="0"/>
              <a:t> a vystavujú sa v nej prevažne predmety z liturgického inštrumentária katedrály , najmä starobylé kalichy a  monštrancie.</a:t>
            </a:r>
          </a:p>
        </p:txBody>
      </p:sp>
      <p:pic>
        <p:nvPicPr>
          <p:cNvPr id="3074" name="Picture 2" descr="http://ubytovanienavidieku.sk/files/2013/06/dieceznemu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25" y="95284"/>
            <a:ext cx="2736062" cy="182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91" y="28097"/>
            <a:ext cx="4860032" cy="222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56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67544" y="2359002"/>
            <a:ext cx="8229600" cy="4525963"/>
          </a:xfrm>
        </p:spPr>
        <p:txBody>
          <a:bodyPr>
            <a:normAutofit/>
          </a:bodyPr>
          <a:lstStyle/>
          <a:p>
            <a:r>
              <a:rPr lang="sk-SK" b="1" dirty="0"/>
              <a:t>Gotická priekopa</a:t>
            </a:r>
            <a:endParaRPr lang="sk-SK" sz="2400" dirty="0"/>
          </a:p>
          <a:p>
            <a:r>
              <a:rPr lang="sk-SK" sz="2400" dirty="0"/>
              <a:t>Pôvodný strategický bod opevnenia hradu dlhé roky chátral a bol nevyužívaný. Až v roku 2011 došlo k jej obnoveniu, pre verejnosť neprístupné miesto zarastené stromami sa postupne stalo amfiteátrom a galériou pod otvoreným nebom. V letných mesiacoch sa stáva dejiskom kultúrnych podujatí, premietajú sa tu filmy, konajú sa tu koncerty, sú tu inštalované výstavy. Priekopa je tiež miestom, odkiaľ je možné vystúpiť na hradby.</a:t>
            </a:r>
          </a:p>
          <a:p>
            <a:endParaRPr lang="sk-SK" sz="2400" dirty="0"/>
          </a:p>
        </p:txBody>
      </p:sp>
      <p:pic>
        <p:nvPicPr>
          <p:cNvPr id="1026" name="Picture 2" descr="DSCF3238 (Mediu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3396706" cy="188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2" y="332656"/>
            <a:ext cx="325992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75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1560" y="2362200"/>
            <a:ext cx="8153400" cy="4495800"/>
          </a:xfrm>
        </p:spPr>
        <p:txBody>
          <a:bodyPr>
            <a:normAutofit/>
          </a:bodyPr>
          <a:lstStyle/>
          <a:p>
            <a:r>
              <a:rPr lang="sk-SK" b="1" dirty="0"/>
              <a:t>Kazematy</a:t>
            </a:r>
            <a:endParaRPr lang="sk-SK" dirty="0"/>
          </a:p>
          <a:p>
            <a:r>
              <a:rPr lang="sk-SK" sz="2400" dirty="0"/>
              <a:t>Archeologická expozícia Kazematy sa nachádza v múre opevnenia, ide o chodbu a menšiu miestnosť, ktorá pôvodne zabezpečovala ochranu vstupnej brány a mosta. V expozícii je možné vidieť pozostatky pravekého a </a:t>
            </a:r>
            <a:r>
              <a:rPr lang="sk-SK" sz="2400" dirty="0" err="1"/>
              <a:t>včasnostredovekého</a:t>
            </a:r>
            <a:r>
              <a:rPr lang="sk-SK" sz="2400" dirty="0"/>
              <a:t> života na hradnom kopci, časti renesančného a barokového opevnenia.  Vzácnosťou je chodba, ktorú v roku 1664 vyhĺbili cisárske vojská pri obliehaní hradu.</a:t>
            </a:r>
          </a:p>
          <a:p>
            <a:endParaRPr lang="sk-SK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206" y="260647"/>
            <a:ext cx="2597274" cy="194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7"/>
            <a:ext cx="3297203" cy="219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44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51520" y="2708920"/>
            <a:ext cx="8153400" cy="3384376"/>
          </a:xfrm>
        </p:spPr>
        <p:txBody>
          <a:bodyPr>
            <a:normAutofit/>
          </a:bodyPr>
          <a:lstStyle/>
          <a:p>
            <a:r>
              <a:rPr lang="sk-SK" b="1" dirty="0"/>
              <a:t>Hradné záhrady</a:t>
            </a:r>
            <a:endParaRPr lang="sk-SK" dirty="0"/>
          </a:p>
          <a:p>
            <a:r>
              <a:rPr lang="sk-SK" sz="2400" dirty="0"/>
              <a:t>Komplex hradných záhrad ponúka svojim návštevníkom neopakovateľnú atmosféru a jedinečný výhľad na mesto. Časť z nich bola trvalo sprístupnená v roku 2011. Toto miesto je vynikajúcou kulisou fotografií napr.  vášho svadobného dňa. Záhrady, ktoré nie sú sprístupnené bývajú pre verejnosť otvorené raz v roku, termín otvorenia zverejňujeme v oznamoch o podujatiach.</a:t>
            </a:r>
          </a:p>
          <a:p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4083"/>
            <a:ext cx="3024336" cy="200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3633893" cy="241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90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37129" y="2276872"/>
            <a:ext cx="8507288" cy="3816424"/>
          </a:xfrm>
        </p:spPr>
        <p:txBody>
          <a:bodyPr>
            <a:normAutofit/>
          </a:bodyPr>
          <a:lstStyle/>
          <a:p>
            <a:r>
              <a:rPr lang="sk-SK" b="1" dirty="0"/>
              <a:t>Katedrálny chrám –  Bazilika sv. </a:t>
            </a:r>
            <a:r>
              <a:rPr lang="sk-SK" b="1" dirty="0" err="1" smtClean="0"/>
              <a:t>Emeráma</a:t>
            </a:r>
            <a:endParaRPr lang="sk-SK" dirty="0" smtClean="0"/>
          </a:p>
          <a:p>
            <a:r>
              <a:rPr lang="sk-SK" sz="1800" dirty="0" smtClean="0"/>
              <a:t>Starobylý chrám je dominantou hradu, počas stáročí prešiel mnohými prestavbami, každá z nich zanechala na ňom viditeľnú stopu. Najdominantnejšie sa pod vzhľad baziliky podpísala radikálna </a:t>
            </a:r>
            <a:r>
              <a:rPr lang="sk-SK" sz="1800" dirty="0" err="1" smtClean="0"/>
              <a:t>ranobaroková</a:t>
            </a:r>
            <a:r>
              <a:rPr lang="sk-SK" sz="1800" dirty="0" smtClean="0"/>
              <a:t> prestavba chrámu za biskupa Jána </a:t>
            </a:r>
            <a:r>
              <a:rPr lang="sk-SK" sz="1800" dirty="0" err="1" smtClean="0"/>
              <a:t>Telegdiho</a:t>
            </a:r>
            <a:r>
              <a:rPr lang="sk-SK" sz="1800" dirty="0" smtClean="0"/>
              <a:t> v 17. storočí, počas nej vznikol výškovo odstupňovaný  katedrálny komplex. Ladislav Adam </a:t>
            </a:r>
            <a:r>
              <a:rPr lang="sk-SK" sz="1800" dirty="0" err="1" smtClean="0"/>
              <a:t>Erdödy</a:t>
            </a:r>
            <a:r>
              <a:rPr lang="sk-SK" sz="1800" dirty="0" smtClean="0"/>
              <a:t>, biskup a uhorský kancelár, zavŕšil toto dielo bravúrnou umeleckou výzdobou, ktorá radí dnes katedrálu k najkrajším príkladom barokovej výzdoby na Slovensku. Patrónmi katedrály sú svätí </a:t>
            </a:r>
            <a:r>
              <a:rPr lang="sk-SK" sz="1800" dirty="0" err="1" smtClean="0"/>
              <a:t>Emerám</a:t>
            </a:r>
            <a:r>
              <a:rPr lang="sk-SK" sz="1800" dirty="0" smtClean="0"/>
              <a:t>, </a:t>
            </a:r>
            <a:r>
              <a:rPr lang="sk-SK" sz="1800" dirty="0" err="1" smtClean="0"/>
              <a:t>Andrej-Svorad</a:t>
            </a:r>
            <a:r>
              <a:rPr lang="sk-SK" sz="1800" dirty="0" smtClean="0"/>
              <a:t> a Beňadik. V katedrále sa v roku 2014 zavŕšili reštaurátorské práce, ktoré boli začaté v roku 2005, rozsiahly obnovovací proces odhalil niekoľko vzácnych objavov. Posledným z nich bol objav neskorogotickej fresky Smrti a Korunovania Panny Márie v dolnej lodi katedrály, ktorý bol zreštaurovaný a ostal tak odkrytý pred zrakmi návštevníkov</a:t>
            </a:r>
            <a:r>
              <a:rPr lang="sk-SK" sz="1800" dirty="0" smtClean="0"/>
              <a:t>.</a:t>
            </a:r>
            <a:r>
              <a:rPr lang="sk-SK" sz="1800" dirty="0"/>
              <a:t> </a:t>
            </a:r>
          </a:p>
          <a:p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1593"/>
            <a:ext cx="2434749" cy="162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8855"/>
            <a:ext cx="314019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6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1560" y="2348880"/>
            <a:ext cx="8153400" cy="4104456"/>
          </a:xfrm>
        </p:spPr>
        <p:txBody>
          <a:bodyPr>
            <a:normAutofit/>
          </a:bodyPr>
          <a:lstStyle/>
          <a:p>
            <a:r>
              <a:rPr lang="hu-HU" b="1" dirty="0" err="1"/>
              <a:t>Biskupský</a:t>
            </a:r>
            <a:r>
              <a:rPr lang="hu-HU" b="1" dirty="0"/>
              <a:t> </a:t>
            </a:r>
            <a:r>
              <a:rPr lang="hu-HU" b="1" dirty="0" err="1"/>
              <a:t>palác</a:t>
            </a:r>
            <a:endParaRPr lang="hu-HU" dirty="0"/>
          </a:p>
          <a:p>
            <a:r>
              <a:rPr lang="hu-HU" sz="2000" dirty="0" err="1"/>
              <a:t>Spolu</a:t>
            </a:r>
            <a:r>
              <a:rPr lang="hu-HU" sz="2000" dirty="0"/>
              <a:t> s </a:t>
            </a:r>
            <a:r>
              <a:rPr lang="hu-HU" sz="2000" dirty="0" err="1"/>
              <a:t>kostolom</a:t>
            </a:r>
            <a:r>
              <a:rPr lang="hu-HU" sz="2000" dirty="0"/>
              <a:t> </a:t>
            </a:r>
            <a:r>
              <a:rPr lang="hu-HU" sz="2000" dirty="0" err="1"/>
              <a:t>tvoril</a:t>
            </a:r>
            <a:r>
              <a:rPr lang="hu-HU" sz="2000" dirty="0"/>
              <a:t> </a:t>
            </a:r>
            <a:r>
              <a:rPr lang="hu-HU" sz="2000" dirty="0" err="1"/>
              <a:t>vždy</a:t>
            </a:r>
            <a:r>
              <a:rPr lang="hu-HU" sz="2000" dirty="0"/>
              <a:t> </a:t>
            </a:r>
            <a:r>
              <a:rPr lang="hu-HU" sz="2000" dirty="0" err="1"/>
              <a:t>dominantnú</a:t>
            </a:r>
            <a:r>
              <a:rPr lang="hu-HU" sz="2000" dirty="0"/>
              <a:t> </a:t>
            </a:r>
            <a:r>
              <a:rPr lang="hu-HU" sz="2000" dirty="0" err="1"/>
              <a:t>časť</a:t>
            </a:r>
            <a:r>
              <a:rPr lang="hu-HU" sz="2000" dirty="0"/>
              <a:t> </a:t>
            </a:r>
            <a:r>
              <a:rPr lang="hu-HU" sz="2000" dirty="0" err="1"/>
              <a:t>hradu</a:t>
            </a:r>
            <a:r>
              <a:rPr lang="hu-HU" sz="2000" dirty="0"/>
              <a:t>. </a:t>
            </a:r>
            <a:r>
              <a:rPr lang="hu-HU" sz="2000" dirty="0" err="1"/>
              <a:t>Bol</a:t>
            </a:r>
            <a:r>
              <a:rPr lang="hu-HU" sz="2000" dirty="0"/>
              <a:t> </a:t>
            </a:r>
            <a:r>
              <a:rPr lang="hu-HU" sz="2000" dirty="0" err="1"/>
              <a:t>viackrát</a:t>
            </a:r>
            <a:r>
              <a:rPr lang="hu-HU" sz="2000" dirty="0"/>
              <a:t> </a:t>
            </a:r>
            <a:r>
              <a:rPr lang="hu-HU" sz="2000" dirty="0" err="1"/>
              <a:t>prestavovaný</a:t>
            </a:r>
            <a:r>
              <a:rPr lang="hu-HU" sz="2000" dirty="0"/>
              <a:t>. </a:t>
            </a:r>
            <a:r>
              <a:rPr lang="hu-HU" sz="2000" dirty="0" err="1"/>
              <a:t>Jeho</a:t>
            </a:r>
            <a:r>
              <a:rPr lang="hu-HU" sz="2000" dirty="0"/>
              <a:t> </a:t>
            </a:r>
            <a:r>
              <a:rPr lang="hu-HU" sz="2000" dirty="0" err="1"/>
              <a:t>dnešná</a:t>
            </a:r>
            <a:r>
              <a:rPr lang="hu-HU" sz="2000" dirty="0"/>
              <a:t> </a:t>
            </a:r>
            <a:r>
              <a:rPr lang="hu-HU" sz="2000" dirty="0" err="1"/>
              <a:t>podoba</a:t>
            </a:r>
            <a:r>
              <a:rPr lang="hu-HU" sz="2000" dirty="0"/>
              <a:t> </a:t>
            </a:r>
            <a:r>
              <a:rPr lang="hu-HU" sz="2000" dirty="0" err="1"/>
              <a:t>pochádza</a:t>
            </a:r>
            <a:r>
              <a:rPr lang="hu-HU" sz="2000" dirty="0"/>
              <a:t> z 18. </a:t>
            </a:r>
            <a:r>
              <a:rPr lang="hu-HU" sz="2000" dirty="0" err="1"/>
              <a:t>storočia</a:t>
            </a:r>
            <a:r>
              <a:rPr lang="hu-HU" sz="2000" dirty="0"/>
              <a:t>, </a:t>
            </a:r>
            <a:r>
              <a:rPr lang="hu-HU" sz="2000" dirty="0" err="1"/>
              <a:t>kedy</a:t>
            </a:r>
            <a:r>
              <a:rPr lang="hu-HU" sz="2000" dirty="0"/>
              <a:t> </a:t>
            </a:r>
            <a:r>
              <a:rPr lang="hu-HU" sz="2000" dirty="0" err="1"/>
              <a:t>ho</a:t>
            </a:r>
            <a:r>
              <a:rPr lang="hu-HU" sz="2000" dirty="0"/>
              <a:t> </a:t>
            </a:r>
            <a:r>
              <a:rPr lang="hu-HU" sz="2000" dirty="0" err="1"/>
              <a:t>nechal</a:t>
            </a:r>
            <a:r>
              <a:rPr lang="hu-HU" sz="2000" dirty="0"/>
              <a:t> </a:t>
            </a:r>
            <a:r>
              <a:rPr lang="hu-HU" sz="2000" dirty="0" err="1"/>
              <a:t>prestavať</a:t>
            </a:r>
            <a:r>
              <a:rPr lang="hu-HU" sz="2000" dirty="0"/>
              <a:t> </a:t>
            </a:r>
            <a:r>
              <a:rPr lang="hu-HU" sz="2000" dirty="0" err="1"/>
              <a:t>biskup</a:t>
            </a:r>
            <a:r>
              <a:rPr lang="hu-HU" sz="2000" dirty="0"/>
              <a:t>  </a:t>
            </a:r>
            <a:r>
              <a:rPr lang="hu-HU" sz="2000" dirty="0" err="1"/>
              <a:t>Ladislav</a:t>
            </a:r>
            <a:r>
              <a:rPr lang="hu-HU" sz="2000" dirty="0"/>
              <a:t> Adam </a:t>
            </a:r>
            <a:r>
              <a:rPr lang="hu-HU" sz="2000" dirty="0" err="1"/>
              <a:t>Erdődy</a:t>
            </a:r>
            <a:r>
              <a:rPr lang="hu-HU" sz="2000" dirty="0"/>
              <a:t>.  Z </a:t>
            </a:r>
            <a:r>
              <a:rPr lang="hu-HU" sz="2000" dirty="0" err="1"/>
              <a:t>inventárov</a:t>
            </a:r>
            <a:r>
              <a:rPr lang="hu-HU" sz="2000" dirty="0"/>
              <a:t> </a:t>
            </a:r>
            <a:r>
              <a:rPr lang="hu-HU" sz="2000" dirty="0" err="1"/>
              <a:t>vieme</a:t>
            </a:r>
            <a:r>
              <a:rPr lang="hu-HU" sz="2000" dirty="0"/>
              <a:t>, </a:t>
            </a:r>
            <a:r>
              <a:rPr lang="hu-HU" sz="2000" dirty="0" err="1"/>
              <a:t>že</a:t>
            </a:r>
            <a:r>
              <a:rPr lang="hu-HU" sz="2000" dirty="0"/>
              <a:t> </a:t>
            </a:r>
            <a:r>
              <a:rPr lang="hu-HU" sz="2000" dirty="0" err="1"/>
              <a:t>funkčné</a:t>
            </a:r>
            <a:r>
              <a:rPr lang="hu-HU" sz="2000" dirty="0"/>
              <a:t> </a:t>
            </a:r>
            <a:r>
              <a:rPr lang="hu-HU" sz="2000" dirty="0" err="1"/>
              <a:t>využitie</a:t>
            </a:r>
            <a:r>
              <a:rPr lang="hu-HU" sz="2000" dirty="0"/>
              <a:t> </a:t>
            </a:r>
            <a:r>
              <a:rPr lang="hu-HU" sz="2000" dirty="0" err="1"/>
              <a:t>paláca</a:t>
            </a:r>
            <a:r>
              <a:rPr lang="hu-HU" sz="2000" dirty="0"/>
              <a:t> </a:t>
            </a:r>
            <a:r>
              <a:rPr lang="hu-HU" sz="2000" dirty="0" err="1"/>
              <a:t>sa</a:t>
            </a:r>
            <a:r>
              <a:rPr lang="hu-HU" sz="2000" dirty="0"/>
              <a:t> </a:t>
            </a:r>
            <a:r>
              <a:rPr lang="hu-HU" sz="2000" dirty="0" err="1"/>
              <a:t>vplyvom</a:t>
            </a:r>
            <a:r>
              <a:rPr lang="hu-HU" sz="2000" dirty="0"/>
              <a:t> </a:t>
            </a:r>
            <a:r>
              <a:rPr lang="hu-HU" sz="2000" dirty="0" err="1"/>
              <a:t>prestavieb</a:t>
            </a:r>
            <a:r>
              <a:rPr lang="hu-HU" sz="2000" dirty="0"/>
              <a:t> </a:t>
            </a:r>
            <a:r>
              <a:rPr lang="hu-HU" sz="2000" dirty="0" err="1"/>
              <a:t>veľmi</a:t>
            </a:r>
            <a:r>
              <a:rPr lang="hu-HU" sz="2000" dirty="0"/>
              <a:t>  </a:t>
            </a:r>
            <a:r>
              <a:rPr lang="hu-HU" sz="2000" dirty="0" err="1"/>
              <a:t>nemenilo</a:t>
            </a:r>
            <a:r>
              <a:rPr lang="hu-HU" sz="2000" dirty="0"/>
              <a:t>. </a:t>
            </a:r>
            <a:r>
              <a:rPr lang="hu-HU" sz="2000" dirty="0" err="1"/>
              <a:t>Boli</a:t>
            </a:r>
            <a:r>
              <a:rPr lang="hu-HU" sz="2000" dirty="0"/>
              <a:t> </a:t>
            </a:r>
            <a:r>
              <a:rPr lang="hu-HU" sz="2000" dirty="0" err="1"/>
              <a:t>tu</a:t>
            </a:r>
            <a:r>
              <a:rPr lang="hu-HU" sz="2000" dirty="0"/>
              <a:t> </a:t>
            </a:r>
            <a:r>
              <a:rPr lang="hu-HU" sz="2000" dirty="0" err="1"/>
              <a:t>reprezentačné</a:t>
            </a:r>
            <a:r>
              <a:rPr lang="hu-HU" sz="2000" dirty="0"/>
              <a:t> </a:t>
            </a:r>
            <a:r>
              <a:rPr lang="hu-HU" sz="2000" dirty="0" err="1"/>
              <a:t>priestory</a:t>
            </a:r>
            <a:r>
              <a:rPr lang="hu-HU" sz="2000" dirty="0"/>
              <a:t>, </a:t>
            </a:r>
            <a:r>
              <a:rPr lang="hu-HU" sz="2000" dirty="0" err="1"/>
              <a:t>biskupská</a:t>
            </a:r>
            <a:r>
              <a:rPr lang="hu-HU" sz="2000" dirty="0"/>
              <a:t> </a:t>
            </a:r>
            <a:r>
              <a:rPr lang="hu-HU" sz="2000" dirty="0" err="1"/>
              <a:t>spálňa</a:t>
            </a:r>
            <a:r>
              <a:rPr lang="hu-HU" sz="2000" dirty="0"/>
              <a:t>, </a:t>
            </a:r>
            <a:r>
              <a:rPr lang="hu-HU" sz="2000" dirty="0" err="1"/>
              <a:t>izby</a:t>
            </a:r>
            <a:r>
              <a:rPr lang="hu-HU" sz="2000" dirty="0"/>
              <a:t> </a:t>
            </a:r>
            <a:r>
              <a:rPr lang="hu-HU" sz="2000" dirty="0" err="1"/>
              <a:t>pre</a:t>
            </a:r>
            <a:r>
              <a:rPr lang="hu-HU" sz="2000" dirty="0"/>
              <a:t> </a:t>
            </a:r>
            <a:r>
              <a:rPr lang="hu-HU" sz="2000" dirty="0" err="1"/>
              <a:t>biskupských</a:t>
            </a:r>
            <a:r>
              <a:rPr lang="hu-HU" sz="2000" dirty="0"/>
              <a:t> </a:t>
            </a:r>
            <a:r>
              <a:rPr lang="hu-HU" sz="2000" dirty="0" err="1"/>
              <a:t>hostí</a:t>
            </a:r>
            <a:r>
              <a:rPr lang="hu-HU" sz="2000" dirty="0"/>
              <a:t>, </a:t>
            </a:r>
            <a:r>
              <a:rPr lang="hu-HU" sz="2000" dirty="0" err="1"/>
              <a:t>jedáleň</a:t>
            </a:r>
            <a:r>
              <a:rPr lang="hu-HU" sz="2000" dirty="0"/>
              <a:t>, </a:t>
            </a:r>
            <a:r>
              <a:rPr lang="hu-HU" sz="2000" dirty="0" err="1"/>
              <a:t>sklad</a:t>
            </a:r>
            <a:r>
              <a:rPr lang="hu-HU" sz="2000" dirty="0"/>
              <a:t> </a:t>
            </a:r>
            <a:r>
              <a:rPr lang="hu-HU" sz="2000" dirty="0" err="1"/>
              <a:t>potravín</a:t>
            </a:r>
            <a:r>
              <a:rPr lang="hu-HU" sz="2000" dirty="0"/>
              <a:t>, </a:t>
            </a:r>
            <a:r>
              <a:rPr lang="hu-HU" sz="2000" dirty="0" err="1"/>
              <a:t>pekáreň</a:t>
            </a:r>
            <a:r>
              <a:rPr lang="hu-HU" sz="2000" dirty="0"/>
              <a:t>, </a:t>
            </a:r>
            <a:r>
              <a:rPr lang="hu-HU" sz="2000" dirty="0" err="1"/>
              <a:t>kuchyňa</a:t>
            </a:r>
            <a:r>
              <a:rPr lang="hu-HU" sz="2000" dirty="0"/>
              <a:t>, </a:t>
            </a:r>
            <a:r>
              <a:rPr lang="hu-HU" sz="2000" dirty="0" err="1"/>
              <a:t>knižnica</a:t>
            </a:r>
            <a:r>
              <a:rPr lang="hu-HU" sz="2000" dirty="0"/>
              <a:t>, archív </a:t>
            </a:r>
            <a:r>
              <a:rPr lang="hu-HU" sz="2000" dirty="0" err="1"/>
              <a:t>biskupa</a:t>
            </a:r>
            <a:r>
              <a:rPr lang="hu-HU" sz="2000" dirty="0"/>
              <a:t>. </a:t>
            </a:r>
            <a:r>
              <a:rPr lang="hu-HU" sz="2000" dirty="0" err="1"/>
              <a:t>Zmenila</a:t>
            </a:r>
            <a:r>
              <a:rPr lang="hu-HU" sz="2000" dirty="0"/>
              <a:t> </a:t>
            </a:r>
            <a:r>
              <a:rPr lang="hu-HU" sz="2000" dirty="0" err="1"/>
              <a:t>sa</a:t>
            </a:r>
            <a:r>
              <a:rPr lang="hu-HU" sz="2000" dirty="0"/>
              <a:t> </a:t>
            </a:r>
            <a:r>
              <a:rPr lang="hu-HU" sz="2000" dirty="0" err="1"/>
              <a:t>ale</a:t>
            </a:r>
            <a:r>
              <a:rPr lang="hu-HU" sz="2000" dirty="0"/>
              <a:t> </a:t>
            </a:r>
            <a:r>
              <a:rPr lang="hu-HU" sz="2000" dirty="0" err="1"/>
              <a:t>funkcia</a:t>
            </a:r>
            <a:r>
              <a:rPr lang="hu-HU" sz="2000" dirty="0"/>
              <a:t> </a:t>
            </a:r>
            <a:r>
              <a:rPr lang="hu-HU" sz="2000" dirty="0" err="1"/>
              <a:t>podkrovia</a:t>
            </a:r>
            <a:r>
              <a:rPr lang="hu-HU" sz="2000" dirty="0"/>
              <a:t> – </a:t>
            </a:r>
            <a:r>
              <a:rPr lang="hu-HU" sz="2000" dirty="0" err="1"/>
              <a:t>predtým</a:t>
            </a:r>
            <a:r>
              <a:rPr lang="hu-HU" sz="2000" dirty="0"/>
              <a:t> </a:t>
            </a:r>
            <a:r>
              <a:rPr lang="hu-HU" sz="2000" dirty="0" err="1"/>
              <a:t>tu</a:t>
            </a:r>
            <a:r>
              <a:rPr lang="hu-HU" sz="2000" dirty="0"/>
              <a:t> </a:t>
            </a:r>
            <a:r>
              <a:rPr lang="hu-HU" sz="2000" dirty="0" err="1"/>
              <a:t>bol</a:t>
            </a:r>
            <a:r>
              <a:rPr lang="hu-HU" sz="2000" dirty="0"/>
              <a:t> </a:t>
            </a:r>
            <a:r>
              <a:rPr lang="hu-HU" sz="2000" dirty="0" err="1"/>
              <a:t>sklad</a:t>
            </a:r>
            <a:r>
              <a:rPr lang="hu-HU" sz="2000" dirty="0"/>
              <a:t> </a:t>
            </a:r>
            <a:r>
              <a:rPr lang="hu-HU" sz="2000" dirty="0" err="1"/>
              <a:t>potravín</a:t>
            </a:r>
            <a:r>
              <a:rPr lang="hu-HU" sz="2000" dirty="0"/>
              <a:t>, archív, </a:t>
            </a:r>
            <a:r>
              <a:rPr lang="hu-HU" sz="2000" dirty="0" err="1"/>
              <a:t>kancelárie</a:t>
            </a:r>
            <a:r>
              <a:rPr lang="hu-HU" sz="2000" dirty="0"/>
              <a:t> </a:t>
            </a:r>
            <a:r>
              <a:rPr lang="hu-HU" sz="2000" dirty="0" err="1"/>
              <a:t>úradníkov</a:t>
            </a:r>
            <a:r>
              <a:rPr lang="hu-HU" sz="2000" dirty="0"/>
              <a:t> </a:t>
            </a:r>
            <a:r>
              <a:rPr lang="hu-HU" sz="2000" dirty="0" err="1"/>
              <a:t>biskupa</a:t>
            </a:r>
            <a:r>
              <a:rPr lang="hu-HU" sz="2000" dirty="0"/>
              <a:t>. </a:t>
            </a:r>
            <a:r>
              <a:rPr lang="hu-HU" sz="2000" dirty="0" err="1"/>
              <a:t>Po</a:t>
            </a:r>
            <a:r>
              <a:rPr lang="hu-HU" sz="2000" dirty="0"/>
              <a:t> </a:t>
            </a:r>
            <a:r>
              <a:rPr lang="hu-HU" sz="2000" dirty="0" err="1"/>
              <a:t>požiari</a:t>
            </a:r>
            <a:r>
              <a:rPr lang="hu-HU" sz="2000" dirty="0"/>
              <a:t> </a:t>
            </a:r>
            <a:r>
              <a:rPr lang="hu-HU" sz="2000" dirty="0" err="1"/>
              <a:t>až</a:t>
            </a:r>
            <a:r>
              <a:rPr lang="hu-HU" sz="2000" dirty="0"/>
              <a:t> </a:t>
            </a:r>
            <a:r>
              <a:rPr lang="hu-HU" sz="2000" dirty="0" err="1"/>
              <a:t>do</a:t>
            </a:r>
            <a:r>
              <a:rPr lang="hu-HU" sz="2000" dirty="0"/>
              <a:t> </a:t>
            </a:r>
            <a:r>
              <a:rPr lang="hu-HU" sz="2000" dirty="0" err="1"/>
              <a:t>zač</a:t>
            </a:r>
            <a:r>
              <a:rPr lang="hu-HU" sz="2000" dirty="0"/>
              <a:t>. 20. </a:t>
            </a:r>
            <a:r>
              <a:rPr lang="hu-HU" sz="2000" dirty="0" err="1"/>
              <a:t>st</a:t>
            </a:r>
            <a:r>
              <a:rPr lang="hu-HU" sz="2000" dirty="0"/>
              <a:t>. </a:t>
            </a:r>
            <a:r>
              <a:rPr lang="hu-HU" sz="2000" dirty="0" err="1"/>
              <a:t>bolo</a:t>
            </a:r>
            <a:r>
              <a:rPr lang="hu-HU" sz="2000" dirty="0"/>
              <a:t> </a:t>
            </a:r>
            <a:r>
              <a:rPr lang="hu-HU" sz="2000" dirty="0" err="1"/>
              <a:t>podkrovie</a:t>
            </a:r>
            <a:r>
              <a:rPr lang="hu-HU" sz="2000" dirty="0"/>
              <a:t> </a:t>
            </a:r>
            <a:r>
              <a:rPr lang="hu-HU" sz="2000" dirty="0" err="1"/>
              <a:t>nevyužívané</a:t>
            </a:r>
            <a:r>
              <a:rPr lang="hu-HU" sz="2000" dirty="0"/>
              <a:t>, v 20. </a:t>
            </a:r>
            <a:r>
              <a:rPr lang="hu-HU" sz="2000" dirty="0" err="1"/>
              <a:t>st</a:t>
            </a:r>
            <a:r>
              <a:rPr lang="hu-HU" sz="2000" dirty="0"/>
              <a:t>. </a:t>
            </a:r>
            <a:r>
              <a:rPr lang="hu-HU" sz="2000" dirty="0" err="1"/>
              <a:t>tu</a:t>
            </a:r>
            <a:r>
              <a:rPr lang="hu-HU" sz="2000" dirty="0"/>
              <a:t> </a:t>
            </a:r>
            <a:r>
              <a:rPr lang="hu-HU" sz="2000" dirty="0" err="1"/>
              <a:t>našiel</a:t>
            </a:r>
            <a:r>
              <a:rPr lang="hu-HU" sz="2000" dirty="0"/>
              <a:t> </a:t>
            </a:r>
            <a:r>
              <a:rPr lang="hu-HU" sz="2000" dirty="0" err="1"/>
              <a:t>sídlo</a:t>
            </a:r>
            <a:r>
              <a:rPr lang="hu-HU" sz="2000" dirty="0"/>
              <a:t> AÚ SAV, </a:t>
            </a:r>
            <a:r>
              <a:rPr lang="hu-HU" sz="2000" dirty="0" err="1"/>
              <a:t>od</a:t>
            </a:r>
            <a:r>
              <a:rPr lang="hu-HU" sz="2000" dirty="0"/>
              <a:t> 90. </a:t>
            </a:r>
            <a:r>
              <a:rPr lang="hu-HU" sz="2000" dirty="0" err="1"/>
              <a:t>rokov</a:t>
            </a:r>
            <a:r>
              <a:rPr lang="hu-HU" sz="2000" dirty="0"/>
              <a:t> 20.st. </a:t>
            </a:r>
            <a:r>
              <a:rPr lang="hu-HU" sz="2000" dirty="0" err="1"/>
              <a:t>slúži</a:t>
            </a:r>
            <a:r>
              <a:rPr lang="hu-HU" sz="2000" dirty="0"/>
              <a:t> </a:t>
            </a:r>
            <a:r>
              <a:rPr lang="hu-HU" sz="2000" dirty="0" err="1"/>
              <a:t>ako</a:t>
            </a:r>
            <a:r>
              <a:rPr lang="hu-HU" sz="2000" dirty="0"/>
              <a:t> </a:t>
            </a:r>
            <a:r>
              <a:rPr lang="hu-HU" sz="2000" dirty="0" err="1"/>
              <a:t>obytno-kancelárske</a:t>
            </a:r>
            <a:r>
              <a:rPr lang="hu-HU" sz="2000" dirty="0"/>
              <a:t> </a:t>
            </a:r>
            <a:r>
              <a:rPr lang="hu-HU" sz="2000" dirty="0" err="1"/>
              <a:t>podlažie</a:t>
            </a:r>
            <a:r>
              <a:rPr lang="hu-HU" sz="2000" dirty="0"/>
              <a:t>. </a:t>
            </a:r>
            <a:r>
              <a:rPr lang="hu-HU" sz="2000" dirty="0" err="1"/>
              <a:t>Palác</a:t>
            </a:r>
            <a:r>
              <a:rPr lang="hu-HU" sz="2000" dirty="0"/>
              <a:t> </a:t>
            </a:r>
            <a:r>
              <a:rPr lang="hu-HU" sz="2000" dirty="0" err="1"/>
              <a:t>je</a:t>
            </a:r>
            <a:r>
              <a:rPr lang="hu-HU" sz="2000" dirty="0"/>
              <a:t> </a:t>
            </a:r>
            <a:r>
              <a:rPr lang="hu-HU" sz="2000" dirty="0" err="1"/>
              <a:t>pre</a:t>
            </a:r>
            <a:r>
              <a:rPr lang="hu-HU" sz="2000" dirty="0"/>
              <a:t> </a:t>
            </a:r>
            <a:r>
              <a:rPr lang="hu-HU" sz="2000" dirty="0" err="1"/>
              <a:t>verejnosť</a:t>
            </a:r>
            <a:r>
              <a:rPr lang="hu-HU" sz="2000" dirty="0"/>
              <a:t> </a:t>
            </a:r>
            <a:r>
              <a:rPr lang="hu-HU" sz="2000" dirty="0" err="1"/>
              <a:t>prístupný</a:t>
            </a:r>
            <a:r>
              <a:rPr lang="hu-HU" sz="2000" dirty="0"/>
              <a:t> </a:t>
            </a:r>
            <a:r>
              <a:rPr lang="hu-HU" sz="2000" dirty="0" err="1"/>
              <a:t>raz</a:t>
            </a:r>
            <a:r>
              <a:rPr lang="hu-HU" sz="2000" dirty="0"/>
              <a:t> v </a:t>
            </a:r>
            <a:r>
              <a:rPr lang="hu-HU" sz="2000" dirty="0" err="1"/>
              <a:t>roku</a:t>
            </a:r>
            <a:r>
              <a:rPr lang="hu-HU" sz="2000" dirty="0"/>
              <a:t>, na </a:t>
            </a:r>
            <a:r>
              <a:rPr lang="hu-HU" sz="2000" dirty="0" err="1"/>
              <a:t>sviatok</a:t>
            </a:r>
            <a:r>
              <a:rPr lang="hu-HU" sz="2000" dirty="0"/>
              <a:t> </a:t>
            </a:r>
            <a:r>
              <a:rPr lang="hu-HU" sz="2000" dirty="0" err="1"/>
              <a:t>sv</a:t>
            </a:r>
            <a:r>
              <a:rPr lang="hu-HU" sz="2000" dirty="0"/>
              <a:t>. </a:t>
            </a:r>
            <a:r>
              <a:rPr lang="hu-HU" sz="2000" dirty="0" err="1"/>
              <a:t>Cyrila</a:t>
            </a:r>
            <a:r>
              <a:rPr lang="hu-HU" sz="2000" dirty="0"/>
              <a:t> a </a:t>
            </a:r>
            <a:r>
              <a:rPr lang="hu-HU" sz="2000" dirty="0" err="1"/>
              <a:t>Metoda</a:t>
            </a:r>
            <a:r>
              <a:rPr lang="hu-HU" sz="2000" dirty="0"/>
              <a:t>.</a:t>
            </a:r>
          </a:p>
          <a:p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42" y="211638"/>
            <a:ext cx="3396106" cy="239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50814"/>
            <a:ext cx="2580558" cy="171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65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44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Ďakujem za pozornosť </a:t>
            </a:r>
            <a:r>
              <a:rPr lang="sk-SK" sz="4400" dirty="0" smtClean="0">
                <a:latin typeface="Arial Black" panose="020B0A04020102020204" pitchFamily="34" charset="0"/>
                <a:cs typeface="Aharoni" panose="02010803020104030203" pitchFamily="2" charset="-79"/>
                <a:sym typeface="Wingdings" panose="05000000000000000000" pitchFamily="2" charset="2"/>
              </a:rPr>
              <a:t></a:t>
            </a:r>
            <a:endParaRPr lang="sk-SK" sz="44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23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žný">
  <a:themeElements>
    <a:clrScheme name="Bežný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ežný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ežný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77</TotalTime>
  <Words>133</Words>
  <Application>Microsoft Office PowerPoint</Application>
  <PresentationFormat>Prezentácia na obrazovke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Bežný</vt:lpstr>
      <vt:lpstr>Nitra- Nitriansky hrad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Nitra- Nitriansky hrad</dc:title>
  <dc:creator>žiak</dc:creator>
  <cp:lastModifiedBy>žiak</cp:lastModifiedBy>
  <cp:revision>11</cp:revision>
  <dcterms:created xsi:type="dcterms:W3CDTF">2015-04-14T10:56:06Z</dcterms:created>
  <dcterms:modified xsi:type="dcterms:W3CDTF">2015-05-23T15:01:49Z</dcterms:modified>
</cp:coreProperties>
</file>