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</p:sldMasterIdLst>
  <p:sldIdLst>
    <p:sldId id="256" r:id="rId8"/>
    <p:sldId id="257" r:id="rId9"/>
    <p:sldId id="261" r:id="rId10"/>
    <p:sldId id="259" r:id="rId11"/>
    <p:sldId id="263" r:id="rId12"/>
    <p:sldId id="260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5" r:id="rId22"/>
    <p:sldId id="276" r:id="rId23"/>
    <p:sldId id="277" r:id="rId24"/>
    <p:sldId id="278" r:id="rId25"/>
    <p:sldId id="279" r:id="rId26"/>
    <p:sldId id="281" r:id="rId27"/>
    <p:sldId id="282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7559675" cy="1069181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3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71" name="Picture 70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107" name="Picture 106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5" name="Picture 144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146" name="Picture 145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1" name="Picture 180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182" name="Picture 181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Picture 217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219" name="Picture 218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7800" cy="530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9624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body"/>
          </p:nvPr>
        </p:nvSpPr>
        <p:spPr>
          <a:xfrm>
            <a:off x="457200" y="368100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5" name="Picture 254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  <p:pic>
        <p:nvPicPr>
          <p:cNvPr id="256" name="Picture 255"/>
          <p:cNvPicPr/>
          <p:nvPr/>
        </p:nvPicPr>
        <p:blipFill>
          <a:blip r:embed="rId2"/>
          <a:stretch/>
        </p:blipFill>
        <p:spPr>
          <a:xfrm>
            <a:off x="457200" y="3406680"/>
            <a:ext cx="465840" cy="371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96240" y="1604520"/>
            <a:ext cx="22716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100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endParaRPr lang="lv-LV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947160" y="16045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947160" y="36817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1720"/>
            <a:ext cx="465840" cy="18961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955080" cy="18961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57200" y="3681720"/>
            <a:ext cx="955080" cy="18961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7800" cy="1143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lv-LV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947160" y="1604520"/>
            <a:ext cx="465840" cy="39758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oDFV7bDez2A" TargetMode="External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Attēls 1"/>
          <p:cNvPicPr/>
          <p:nvPr/>
        </p:nvPicPr>
        <p:blipFill>
          <a:blip r:embed="rId2"/>
          <a:stretch/>
        </p:blipFill>
        <p:spPr>
          <a:xfrm>
            <a:off x="2483640" y="404640"/>
            <a:ext cx="6393600" cy="479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8" name="CustomShape 1"/>
          <p:cNvSpPr/>
          <p:nvPr/>
        </p:nvSpPr>
        <p:spPr>
          <a:xfrm>
            <a:off x="2267640" y="3789000"/>
            <a:ext cx="6118200" cy="2527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8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GULBENES 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8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VIDUSSKOLA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9" name="Attēls 73"/>
          <p:cNvPicPr/>
          <p:nvPr/>
        </p:nvPicPr>
        <p:blipFill>
          <a:blip r:embed="rId3"/>
          <a:stretch/>
        </p:blipFill>
        <p:spPr>
          <a:xfrm>
            <a:off x="651060" y="3884220"/>
            <a:ext cx="1168560" cy="1168560"/>
          </a:xfrm>
          <a:prstGeom prst="rect">
            <a:avLst/>
          </a:prstGeom>
          <a:ln>
            <a:noFill/>
          </a:ln>
        </p:spPr>
      </p:pic>
      <p:pic>
        <p:nvPicPr>
          <p:cNvPr id="260" name="Attēls 74"/>
          <p:cNvPicPr/>
          <p:nvPr/>
        </p:nvPicPr>
        <p:blipFill>
          <a:blip r:embed="rId4"/>
          <a:stretch/>
        </p:blipFill>
        <p:spPr>
          <a:xfrm>
            <a:off x="432000" y="576000"/>
            <a:ext cx="1606680" cy="862560"/>
          </a:xfrm>
          <a:prstGeom prst="rect">
            <a:avLst/>
          </a:prstGeom>
          <a:ln>
            <a:noFill/>
          </a:ln>
        </p:spPr>
      </p:pic>
      <p:sp>
        <p:nvSpPr>
          <p:cNvPr id="261" name="CustomShape 2"/>
          <p:cNvSpPr/>
          <p:nvPr/>
        </p:nvSpPr>
        <p:spPr>
          <a:xfrm>
            <a:off x="720000" y="1512000"/>
            <a:ext cx="1150560" cy="60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LATVIA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atura vietturis 3"/>
          <p:cNvPicPr/>
          <p:nvPr/>
        </p:nvPicPr>
        <p:blipFill>
          <a:blip r:embed="rId2"/>
          <a:srcRect l="8471" t="14921" r="17413" b="1360"/>
          <a:stretch/>
        </p:blipFill>
        <p:spPr>
          <a:xfrm>
            <a:off x="4103280" y="0"/>
            <a:ext cx="5038200" cy="3786480"/>
          </a:xfrm>
          <a:prstGeom prst="rect">
            <a:avLst/>
          </a:prstGeom>
          <a:ln w="38160">
            <a:solidFill>
              <a:srgbClr val="FFC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4" name="Attēls 4"/>
          <p:cNvPicPr/>
          <p:nvPr/>
        </p:nvPicPr>
        <p:blipFill>
          <a:blip r:embed="rId3"/>
          <a:srcRect l="15875"/>
          <a:stretch/>
        </p:blipFill>
        <p:spPr>
          <a:xfrm>
            <a:off x="0" y="0"/>
            <a:ext cx="4389120" cy="3912480"/>
          </a:xfrm>
          <a:prstGeom prst="rect">
            <a:avLst/>
          </a:prstGeom>
          <a:ln w="38160">
            <a:solidFill>
              <a:srgbClr val="FFC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5" name="Attēls 6"/>
          <p:cNvPicPr/>
          <p:nvPr/>
        </p:nvPicPr>
        <p:blipFill>
          <a:blip r:embed="rId4"/>
          <a:srcRect l="8001" b="760"/>
          <a:stretch/>
        </p:blipFill>
        <p:spPr>
          <a:xfrm>
            <a:off x="0" y="3285000"/>
            <a:ext cx="4966200" cy="3570480"/>
          </a:xfrm>
          <a:prstGeom prst="rect">
            <a:avLst/>
          </a:prstGeom>
          <a:ln w="38160">
            <a:solidFill>
              <a:srgbClr val="FFC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6" name="Attēls 5"/>
          <p:cNvPicPr/>
          <p:nvPr/>
        </p:nvPicPr>
        <p:blipFill>
          <a:blip r:embed="rId5"/>
          <a:srcRect l="17355" t="10415" b="3836"/>
          <a:stretch/>
        </p:blipFill>
        <p:spPr>
          <a:xfrm>
            <a:off x="4493520" y="3300120"/>
            <a:ext cx="4569480" cy="3555360"/>
          </a:xfrm>
          <a:prstGeom prst="rect">
            <a:avLst/>
          </a:prstGeom>
          <a:ln w="38160">
            <a:solidFill>
              <a:srgbClr val="FFC000"/>
            </a:solidFill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7" name="CustomShape 1"/>
          <p:cNvSpPr/>
          <p:nvPr/>
        </p:nvSpPr>
        <p:spPr>
          <a:xfrm>
            <a:off x="251640" y="188640"/>
            <a:ext cx="45770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Teachers’ day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Satura vietturis 3"/>
          <p:cNvPicPr/>
          <p:nvPr/>
        </p:nvPicPr>
        <p:blipFill>
          <a:blip r:embed="rId2"/>
          <a:stretch/>
        </p:blipFill>
        <p:spPr>
          <a:xfrm>
            <a:off x="611640" y="260640"/>
            <a:ext cx="8064000" cy="6450840"/>
          </a:xfrm>
          <a:prstGeom prst="rect">
            <a:avLst/>
          </a:prstGeom>
          <a:ln w="88920">
            <a:solidFill>
              <a:srgbClr val="FFC000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9" name="CustomShape 1"/>
          <p:cNvSpPr/>
          <p:nvPr/>
        </p:nvSpPr>
        <p:spPr>
          <a:xfrm>
            <a:off x="683640" y="1772640"/>
            <a:ext cx="36518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National Holidays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Attēls 4"/>
          <p:cNvPicPr/>
          <p:nvPr/>
        </p:nvPicPr>
        <p:blipFill>
          <a:blip r:embed="rId2"/>
          <a:srcRect l="26402" t="14775" r="7518" b="24744"/>
          <a:stretch/>
        </p:blipFill>
        <p:spPr>
          <a:xfrm>
            <a:off x="0" y="260640"/>
            <a:ext cx="4677840" cy="3210480"/>
          </a:xfrm>
          <a:prstGeom prst="rect">
            <a:avLst/>
          </a:prstGeom>
          <a:ln w="28440">
            <a:solidFill>
              <a:srgbClr val="FFFF00"/>
            </a:solidFill>
            <a:round/>
          </a:ln>
        </p:spPr>
      </p:pic>
      <p:sp>
        <p:nvSpPr>
          <p:cNvPr id="321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2" name="Satura vietturis 3"/>
          <p:cNvPicPr/>
          <p:nvPr/>
        </p:nvPicPr>
        <p:blipFill>
          <a:blip r:embed="rId3"/>
          <a:srcRect l="5148" t="7349"/>
          <a:stretch/>
        </p:blipFill>
        <p:spPr>
          <a:xfrm>
            <a:off x="3420000" y="94680"/>
            <a:ext cx="5721480" cy="4190760"/>
          </a:xfrm>
          <a:prstGeom prst="rect">
            <a:avLst/>
          </a:prstGeom>
          <a:ln w="38160">
            <a:solidFill>
              <a:srgbClr val="FFFF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3" name="Attēls 5"/>
          <p:cNvPicPr/>
          <p:nvPr/>
        </p:nvPicPr>
        <p:blipFill>
          <a:blip r:embed="rId4"/>
          <a:srcRect l="13730" t="17089" r="5112" b="20601"/>
          <a:stretch/>
        </p:blipFill>
        <p:spPr>
          <a:xfrm>
            <a:off x="0" y="3401640"/>
            <a:ext cx="5999400" cy="3453840"/>
          </a:xfrm>
          <a:prstGeom prst="rect">
            <a:avLst/>
          </a:prstGeom>
          <a:ln w="38160">
            <a:solidFill>
              <a:srgbClr val="FFFF00"/>
            </a:solidFill>
            <a:round/>
          </a:ln>
        </p:spPr>
      </p:pic>
      <p:sp>
        <p:nvSpPr>
          <p:cNvPr id="324" name="CustomShape 2"/>
          <p:cNvSpPr/>
          <p:nvPr/>
        </p:nvSpPr>
        <p:spPr>
          <a:xfrm>
            <a:off x="3348000" y="188640"/>
            <a:ext cx="46425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Christmas event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5" name="Attēls 7"/>
          <p:cNvPicPr/>
          <p:nvPr/>
        </p:nvPicPr>
        <p:blipFill>
          <a:blip r:embed="rId5"/>
          <a:srcRect l="28104" t="6388" r="17394"/>
          <a:stretch/>
        </p:blipFill>
        <p:spPr>
          <a:xfrm>
            <a:off x="6135840" y="3538440"/>
            <a:ext cx="2474640" cy="3188880"/>
          </a:xfrm>
          <a:prstGeom prst="rect">
            <a:avLst/>
          </a:prstGeom>
          <a:ln w="38160">
            <a:solidFill>
              <a:srgbClr val="FFC00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Picture 5"/>
          <p:cNvPicPr/>
          <p:nvPr/>
        </p:nvPicPr>
        <p:blipFill>
          <a:blip r:embed="rId2"/>
          <a:stretch/>
        </p:blipFill>
        <p:spPr>
          <a:xfrm>
            <a:off x="323640" y="476640"/>
            <a:ext cx="8526240" cy="5945400"/>
          </a:xfrm>
          <a:prstGeom prst="rect">
            <a:avLst/>
          </a:prstGeom>
          <a:ln w="88920">
            <a:solidFill>
              <a:srgbClr val="FFFF00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7" name="CustomShape 1"/>
          <p:cNvSpPr/>
          <p:nvPr/>
        </p:nvSpPr>
        <p:spPr>
          <a:xfrm>
            <a:off x="1331640" y="1412640"/>
            <a:ext cx="46929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Project week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atura vietturis 3"/>
          <p:cNvPicPr/>
          <p:nvPr/>
        </p:nvPicPr>
        <p:blipFill>
          <a:blip r:embed="rId2"/>
          <a:stretch/>
        </p:blipFill>
        <p:spPr>
          <a:xfrm>
            <a:off x="1403640" y="836640"/>
            <a:ext cx="6798240" cy="4523400"/>
          </a:xfrm>
          <a:prstGeom prst="rect">
            <a:avLst/>
          </a:prstGeom>
          <a:ln w="57240">
            <a:solidFill>
              <a:srgbClr val="FFFF00"/>
            </a:solidFill>
            <a:round/>
          </a:ln>
        </p:spPr>
      </p:pic>
      <p:sp>
        <p:nvSpPr>
          <p:cNvPr id="335" name="CustomShape 1"/>
          <p:cNvSpPr/>
          <p:nvPr/>
        </p:nvSpPr>
        <p:spPr>
          <a:xfrm>
            <a:off x="1968120" y="188640"/>
            <a:ext cx="562680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Easter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Attēls 6"/>
          <p:cNvPicPr/>
          <p:nvPr/>
        </p:nvPicPr>
        <p:blipFill>
          <a:blip r:embed="rId3"/>
          <a:stretch/>
        </p:blipFill>
        <p:spPr>
          <a:xfrm>
            <a:off x="0" y="4326840"/>
            <a:ext cx="4497480" cy="252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" name="Attēls 7"/>
          <p:cNvPicPr/>
          <p:nvPr/>
        </p:nvPicPr>
        <p:blipFill>
          <a:blip r:embed="rId4"/>
          <a:stretch/>
        </p:blipFill>
        <p:spPr>
          <a:xfrm>
            <a:off x="4316040" y="4142160"/>
            <a:ext cx="4825440" cy="271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Picture 2"/>
          <p:cNvPicPr/>
          <p:nvPr/>
        </p:nvPicPr>
        <p:blipFill>
          <a:blip r:embed="rId2"/>
          <a:stretch/>
        </p:blipFill>
        <p:spPr>
          <a:xfrm>
            <a:off x="247680" y="260640"/>
            <a:ext cx="8606520" cy="4246920"/>
          </a:xfrm>
          <a:prstGeom prst="rect">
            <a:avLst/>
          </a:prstGeom>
          <a:ln w="9360">
            <a:noFill/>
          </a:ln>
        </p:spPr>
      </p:pic>
      <p:sp>
        <p:nvSpPr>
          <p:cNvPr id="345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2"/>
          <p:cNvSpPr/>
          <p:nvPr/>
        </p:nvSpPr>
        <p:spPr>
          <a:xfrm>
            <a:off x="1259640" y="332640"/>
            <a:ext cx="640728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Intergenerational cooperation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7" name="Picture 3"/>
          <p:cNvPicPr/>
          <p:nvPr/>
        </p:nvPicPr>
        <p:blipFill>
          <a:blip r:embed="rId3"/>
          <a:stretch/>
        </p:blipFill>
        <p:spPr>
          <a:xfrm>
            <a:off x="4572000" y="3789000"/>
            <a:ext cx="4115880" cy="2881440"/>
          </a:xfrm>
          <a:prstGeom prst="rect">
            <a:avLst/>
          </a:prstGeom>
          <a:ln w="9360">
            <a:noFill/>
          </a:ln>
        </p:spPr>
      </p:pic>
      <p:pic>
        <p:nvPicPr>
          <p:cNvPr id="348" name="Picture 4"/>
          <p:cNvPicPr/>
          <p:nvPr/>
        </p:nvPicPr>
        <p:blipFill>
          <a:blip r:embed="rId4"/>
          <a:stretch/>
        </p:blipFill>
        <p:spPr>
          <a:xfrm>
            <a:off x="272880" y="3861000"/>
            <a:ext cx="3738600" cy="27666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0" name="Picture 2"/>
          <p:cNvPicPr/>
          <p:nvPr/>
        </p:nvPicPr>
        <p:blipFill>
          <a:blip r:embed="rId2"/>
          <a:stretch/>
        </p:blipFill>
        <p:spPr>
          <a:xfrm>
            <a:off x="1979640" y="3645000"/>
            <a:ext cx="5183280" cy="306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1" name="CustomShape 2"/>
          <p:cNvSpPr/>
          <p:nvPr/>
        </p:nvSpPr>
        <p:spPr>
          <a:xfrm>
            <a:off x="755640" y="260640"/>
            <a:ext cx="812628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Mom Nature Embassy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2" name="Attēls 6"/>
          <p:cNvPicPr/>
          <p:nvPr/>
        </p:nvPicPr>
        <p:blipFill>
          <a:blip r:embed="rId3"/>
          <a:stretch/>
        </p:blipFill>
        <p:spPr>
          <a:xfrm>
            <a:off x="4788000" y="1340640"/>
            <a:ext cx="4030920" cy="294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3" name="Satura vietturis 5"/>
          <p:cNvPicPr/>
          <p:nvPr/>
        </p:nvPicPr>
        <p:blipFill>
          <a:blip r:embed="rId4"/>
          <a:stretch/>
        </p:blipFill>
        <p:spPr>
          <a:xfrm>
            <a:off x="323640" y="1268640"/>
            <a:ext cx="3958920" cy="302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2"/>
          <p:cNvSpPr/>
          <p:nvPr/>
        </p:nvSpPr>
        <p:spPr>
          <a:xfrm>
            <a:off x="457200" y="1600200"/>
            <a:ext cx="8227080" cy="452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6" name="Picture 2"/>
          <p:cNvPicPr/>
          <p:nvPr/>
        </p:nvPicPr>
        <p:blipFill>
          <a:blip r:embed="rId2"/>
          <a:stretch/>
        </p:blipFill>
        <p:spPr>
          <a:xfrm>
            <a:off x="0" y="3401280"/>
            <a:ext cx="4605840" cy="3454200"/>
          </a:xfrm>
          <a:prstGeom prst="rect">
            <a:avLst/>
          </a:prstGeom>
          <a:ln>
            <a:noFill/>
          </a:ln>
        </p:spPr>
      </p:pic>
      <p:pic>
        <p:nvPicPr>
          <p:cNvPr id="357" name="Picture 3"/>
          <p:cNvPicPr/>
          <p:nvPr/>
        </p:nvPicPr>
        <p:blipFill>
          <a:blip r:embed="rId3"/>
          <a:stretch/>
        </p:blipFill>
        <p:spPr>
          <a:xfrm>
            <a:off x="0" y="0"/>
            <a:ext cx="4664880" cy="3498480"/>
          </a:xfrm>
          <a:prstGeom prst="rect">
            <a:avLst/>
          </a:prstGeom>
          <a:ln>
            <a:noFill/>
          </a:ln>
        </p:spPr>
      </p:pic>
      <p:pic>
        <p:nvPicPr>
          <p:cNvPr id="358" name="Picture 4"/>
          <p:cNvPicPr/>
          <p:nvPr/>
        </p:nvPicPr>
        <p:blipFill>
          <a:blip r:embed="rId4"/>
          <a:stretch/>
        </p:blipFill>
        <p:spPr>
          <a:xfrm>
            <a:off x="4565880" y="3423960"/>
            <a:ext cx="4575600" cy="3431520"/>
          </a:xfrm>
          <a:prstGeom prst="rect">
            <a:avLst/>
          </a:prstGeom>
          <a:ln>
            <a:noFill/>
          </a:ln>
        </p:spPr>
      </p:pic>
      <p:pic>
        <p:nvPicPr>
          <p:cNvPr id="359" name="Picture 5"/>
          <p:cNvPicPr/>
          <p:nvPr/>
        </p:nvPicPr>
        <p:blipFill>
          <a:blip r:embed="rId5"/>
          <a:stretch/>
        </p:blipFill>
        <p:spPr>
          <a:xfrm>
            <a:off x="4500000" y="0"/>
            <a:ext cx="4568760" cy="3426480"/>
          </a:xfrm>
          <a:prstGeom prst="rect">
            <a:avLst/>
          </a:prstGeom>
          <a:ln>
            <a:noFill/>
          </a:ln>
        </p:spPr>
      </p:pic>
      <p:sp>
        <p:nvSpPr>
          <p:cNvPr id="360" name="CustomShape 3"/>
          <p:cNvSpPr/>
          <p:nvPr/>
        </p:nvSpPr>
        <p:spPr>
          <a:xfrm>
            <a:off x="2051640" y="260640"/>
            <a:ext cx="791928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Family day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atura vietturis 3"/>
          <p:cNvPicPr/>
          <p:nvPr/>
        </p:nvPicPr>
        <p:blipFill>
          <a:blip r:embed="rId2"/>
          <a:srcRect l="3327" t="2420" r="2264" b="3171"/>
          <a:stretch/>
        </p:blipFill>
        <p:spPr>
          <a:xfrm>
            <a:off x="539640" y="836640"/>
            <a:ext cx="7775280" cy="5686200"/>
          </a:xfrm>
          <a:prstGeom prst="rect">
            <a:avLst/>
          </a:prstGeom>
          <a:ln>
            <a:solidFill>
              <a:srgbClr val="FFFF00"/>
            </a:solidFill>
          </a:ln>
          <a:effectLst>
            <a:softEdge rad="112500"/>
          </a:effectLst>
        </p:spPr>
      </p:pic>
      <p:sp>
        <p:nvSpPr>
          <p:cNvPr id="362" name="CustomShape 1"/>
          <p:cNvSpPr/>
          <p:nvPr/>
        </p:nvSpPr>
        <p:spPr>
          <a:xfrm>
            <a:off x="467640" y="188640"/>
            <a:ext cx="82076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Students’ self-government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atura vietturis 3"/>
          <p:cNvPicPr/>
          <p:nvPr/>
        </p:nvPicPr>
        <p:blipFill>
          <a:blip r:embed="rId2"/>
          <a:stretch/>
        </p:blipFill>
        <p:spPr>
          <a:xfrm>
            <a:off x="4380120" y="0"/>
            <a:ext cx="4761360" cy="3570480"/>
          </a:xfrm>
          <a:prstGeom prst="rect">
            <a:avLst/>
          </a:prstGeom>
          <a:ln w="38160">
            <a:solidFill>
              <a:srgbClr val="32A808"/>
            </a:solidFill>
            <a:round/>
          </a:ln>
        </p:spPr>
      </p:pic>
      <p:pic>
        <p:nvPicPr>
          <p:cNvPr id="364" name="Attēls 4"/>
          <p:cNvPicPr/>
          <p:nvPr/>
        </p:nvPicPr>
        <p:blipFill>
          <a:blip r:embed="rId3"/>
          <a:srcRect t="11852"/>
          <a:stretch/>
        </p:blipFill>
        <p:spPr>
          <a:xfrm>
            <a:off x="4284000" y="3645000"/>
            <a:ext cx="4857480" cy="3210480"/>
          </a:xfrm>
          <a:prstGeom prst="rect">
            <a:avLst/>
          </a:prstGeom>
          <a:ln w="38160">
            <a:solidFill>
              <a:srgbClr val="32A808"/>
            </a:solidFill>
            <a:round/>
          </a:ln>
        </p:spPr>
      </p:pic>
      <p:pic>
        <p:nvPicPr>
          <p:cNvPr id="365" name="Attēls 5"/>
          <p:cNvPicPr/>
          <p:nvPr/>
        </p:nvPicPr>
        <p:blipFill>
          <a:blip r:embed="rId4"/>
          <a:stretch/>
        </p:blipFill>
        <p:spPr>
          <a:xfrm>
            <a:off x="0" y="3501000"/>
            <a:ext cx="4473360" cy="3354480"/>
          </a:xfrm>
          <a:prstGeom prst="rect">
            <a:avLst/>
          </a:prstGeom>
          <a:ln w="38160">
            <a:solidFill>
              <a:srgbClr val="32A808"/>
            </a:solidFill>
            <a:round/>
          </a:ln>
        </p:spPr>
      </p:pic>
      <p:sp>
        <p:nvSpPr>
          <p:cNvPr id="366" name="CustomShape 1"/>
          <p:cNvSpPr/>
          <p:nvPr/>
        </p:nvSpPr>
        <p:spPr>
          <a:xfrm>
            <a:off x="-180360" y="1989000"/>
            <a:ext cx="472896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 the countryside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467640" y="332640"/>
            <a:ext cx="822744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3"/>
          <p:cNvSpPr/>
          <p:nvPr/>
        </p:nvSpPr>
        <p:spPr>
          <a:xfrm>
            <a:off x="611640" y="1475640"/>
            <a:ext cx="3454920" cy="449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357 students</a:t>
            </a:r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21 class sets</a:t>
            </a:r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Teaching staff – </a:t>
            </a:r>
            <a:r>
              <a:rPr lang="lv-LV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47</a:t>
            </a:r>
            <a:endParaRPr lang="lv-LV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Technical staff – </a:t>
            </a:r>
            <a:r>
              <a:rPr lang="lv-LV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</a:t>
            </a:r>
            <a:endParaRPr lang="lv-LV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5" name="CustomShape 4"/>
          <p:cNvSpPr/>
          <p:nvPr/>
        </p:nvSpPr>
        <p:spPr>
          <a:xfrm>
            <a:off x="3493966" y="2197592"/>
            <a:ext cx="5345474" cy="15594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endPara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primary school clases pupils from 7 – 12 years. </a:t>
            </a:r>
          </a:p>
          <a:p>
            <a:pPr>
              <a:lnSpc>
                <a:spcPct val="100000"/>
              </a:lnSpc>
            </a:pPr>
            <a:endParaRPr lang="lv-LV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 secondary school only 9th and 12th grades. </a:t>
            </a: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5"/>
          <p:cNvSpPr/>
          <p:nvPr/>
        </p:nvSpPr>
        <p:spPr>
          <a:xfrm>
            <a:off x="611640" y="33264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3600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A</a:t>
            </a:r>
            <a:r>
              <a:rPr lang="lv-LV" sz="3600" strike="noStrike" spc="-1" dirty="0"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bout school</a:t>
            </a:r>
            <a:endParaRPr lang="lv-LV" sz="3600" strike="noStrike" spc="-1" dirty="0"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6"/>
          <p:cNvSpPr/>
          <p:nvPr/>
        </p:nvSpPr>
        <p:spPr>
          <a:xfrm>
            <a:off x="1908872" y="4581097"/>
            <a:ext cx="4315375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</a:rPr>
              <a:t>Uniforms – vests- since </a:t>
            </a:r>
            <a:r>
              <a:rPr lang="lv-LV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2016 /2017</a:t>
            </a:r>
            <a:endParaRPr lang="lv-LV" b="1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703" y="4169596"/>
            <a:ext cx="952283" cy="138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1395720" y="1412640"/>
            <a:ext cx="649404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2"/>
          <p:cNvSpPr/>
          <p:nvPr/>
        </p:nvSpPr>
        <p:spPr>
          <a:xfrm>
            <a:off x="467640" y="69264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lv-LV" sz="28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Our school is located in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66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town Gulbene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CustomShape 3"/>
          <p:cNvSpPr/>
          <p:nvPr/>
        </p:nvSpPr>
        <p:spPr>
          <a:xfrm>
            <a:off x="0" y="3573000"/>
            <a:ext cx="3562560" cy="29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/>
            <a:r>
              <a:rPr lang="lv-L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symbol of Gulbene is </a:t>
            </a:r>
            <a:r>
              <a:rPr lang="lv-LV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swan</a:t>
            </a:r>
            <a:r>
              <a:rPr lang="lv-L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4" name="Picture 2"/>
          <p:cNvPicPr/>
          <p:nvPr/>
        </p:nvPicPr>
        <p:blipFill>
          <a:blip r:embed="rId2"/>
          <a:stretch/>
        </p:blipFill>
        <p:spPr>
          <a:xfrm>
            <a:off x="3420000" y="2061000"/>
            <a:ext cx="5503320" cy="4270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ustomShape 1"/>
          <p:cNvSpPr/>
          <p:nvPr/>
        </p:nvSpPr>
        <p:spPr>
          <a:xfrm>
            <a:off x="323640" y="980640"/>
            <a:ext cx="3094920" cy="136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Gulbene town is located in Northeast Latvia – 186 km from capital city Riga.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CustomShape 2"/>
          <p:cNvSpPr/>
          <p:nvPr/>
        </p:nvSpPr>
        <p:spPr>
          <a:xfrm>
            <a:off x="395640" y="2493000"/>
            <a:ext cx="8227800" cy="7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lv-LV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Population:  8000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8" name="Picture 4"/>
          <p:cNvPicPr/>
          <p:nvPr/>
        </p:nvPicPr>
        <p:blipFill>
          <a:blip r:embed="rId2"/>
          <a:stretch/>
        </p:blipFill>
        <p:spPr>
          <a:xfrm>
            <a:off x="3348000" y="620640"/>
            <a:ext cx="5479560" cy="3238920"/>
          </a:xfrm>
          <a:prstGeom prst="rect">
            <a:avLst/>
          </a:prstGeom>
          <a:ln>
            <a:noFill/>
          </a:ln>
        </p:spPr>
      </p:pic>
      <p:sp>
        <p:nvSpPr>
          <p:cNvPr id="379" name="CustomShape 3"/>
          <p:cNvSpPr/>
          <p:nvPr/>
        </p:nvSpPr>
        <p:spPr>
          <a:xfrm>
            <a:off x="2988000" y="4365000"/>
            <a:ext cx="5491440" cy="18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Gulbene town is the center of Gulbene district, which consist of 13 parishes.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Population of Gulbene district: 24 000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0" name="CustomShape 4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5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6"/>
          <p:cNvSpPr/>
          <p:nvPr/>
        </p:nvSpPr>
        <p:spPr>
          <a:xfrm>
            <a:off x="155520" y="-144360"/>
            <a:ext cx="303480" cy="30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3" name="Picture 12"/>
          <p:cNvPicPr/>
          <p:nvPr/>
        </p:nvPicPr>
        <p:blipFill>
          <a:blip r:embed="rId3"/>
          <a:stretch/>
        </p:blipFill>
        <p:spPr>
          <a:xfrm>
            <a:off x="264420" y="3615397"/>
            <a:ext cx="2723580" cy="195380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6"/>
          <p:cNvPicPr/>
          <p:nvPr/>
        </p:nvPicPr>
        <p:blipFill>
          <a:blip r:embed="rId2"/>
          <a:stretch/>
        </p:blipFill>
        <p:spPr>
          <a:xfrm>
            <a:off x="179640" y="3357000"/>
            <a:ext cx="4917960" cy="3283560"/>
          </a:xfrm>
          <a:prstGeom prst="rect">
            <a:avLst/>
          </a:prstGeom>
          <a:ln>
            <a:noFill/>
          </a:ln>
        </p:spPr>
      </p:pic>
      <p:sp>
        <p:nvSpPr>
          <p:cNvPr id="390" name="CustomShape 1"/>
          <p:cNvSpPr/>
          <p:nvPr/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CustomShape 2"/>
          <p:cNvSpPr/>
          <p:nvPr/>
        </p:nvSpPr>
        <p:spPr>
          <a:xfrm>
            <a:off x="683640" y="170064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2" name="Picture 2"/>
          <p:cNvPicPr/>
          <p:nvPr/>
        </p:nvPicPr>
        <p:blipFill>
          <a:blip r:embed="rId3"/>
          <a:stretch/>
        </p:blipFill>
        <p:spPr>
          <a:xfrm>
            <a:off x="210960" y="598500"/>
            <a:ext cx="4505040" cy="2662920"/>
          </a:xfrm>
          <a:prstGeom prst="rect">
            <a:avLst/>
          </a:prstGeom>
          <a:ln>
            <a:noFill/>
          </a:ln>
        </p:spPr>
      </p:pic>
      <p:pic>
        <p:nvPicPr>
          <p:cNvPr id="393" name="Picture 6"/>
          <p:cNvPicPr/>
          <p:nvPr/>
        </p:nvPicPr>
        <p:blipFill>
          <a:blip r:embed="rId4"/>
          <a:stretch/>
        </p:blipFill>
        <p:spPr>
          <a:xfrm>
            <a:off x="4962240" y="705309"/>
            <a:ext cx="3626142" cy="2395191"/>
          </a:xfrm>
          <a:prstGeom prst="rect">
            <a:avLst/>
          </a:prstGeom>
          <a:ln>
            <a:noFill/>
          </a:ln>
        </p:spPr>
      </p:pic>
      <p:pic>
        <p:nvPicPr>
          <p:cNvPr id="394" name="Picture 14"/>
          <p:cNvPicPr/>
          <p:nvPr/>
        </p:nvPicPr>
        <p:blipFill>
          <a:blip r:embed="rId5"/>
          <a:stretch/>
        </p:blipFill>
        <p:spPr>
          <a:xfrm>
            <a:off x="5285298" y="3649542"/>
            <a:ext cx="3626142" cy="245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457200" y="27360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2"/>
          <p:cNvSpPr/>
          <p:nvPr/>
        </p:nvSpPr>
        <p:spPr>
          <a:xfrm>
            <a:off x="457200" y="3682080"/>
            <a:ext cx="8227800" cy="189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3"/>
          <p:cNvSpPr/>
          <p:nvPr/>
        </p:nvSpPr>
        <p:spPr>
          <a:xfrm>
            <a:off x="457200" y="3682080"/>
            <a:ext cx="8227800" cy="189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8" name="Picture 8"/>
          <p:cNvPicPr/>
          <p:nvPr/>
        </p:nvPicPr>
        <p:blipFill>
          <a:blip r:embed="rId2"/>
          <a:stretch/>
        </p:blipFill>
        <p:spPr>
          <a:xfrm>
            <a:off x="323640" y="188640"/>
            <a:ext cx="5687280" cy="3772800"/>
          </a:xfrm>
          <a:prstGeom prst="rect">
            <a:avLst/>
          </a:prstGeom>
          <a:ln>
            <a:noFill/>
          </a:ln>
        </p:spPr>
      </p:pic>
      <p:pic>
        <p:nvPicPr>
          <p:cNvPr id="399" name="Picture 10"/>
          <p:cNvPicPr/>
          <p:nvPr/>
        </p:nvPicPr>
        <p:blipFill>
          <a:blip r:embed="rId3"/>
          <a:stretch/>
        </p:blipFill>
        <p:spPr>
          <a:xfrm>
            <a:off x="3996000" y="3069000"/>
            <a:ext cx="4822920" cy="3616920"/>
          </a:xfrm>
          <a:prstGeom prst="rect">
            <a:avLst/>
          </a:prstGeom>
          <a:ln>
            <a:noFill/>
          </a:ln>
        </p:spPr>
      </p:pic>
      <p:pic>
        <p:nvPicPr>
          <p:cNvPr id="400" name="Picture 2"/>
          <p:cNvPicPr/>
          <p:nvPr/>
        </p:nvPicPr>
        <p:blipFill>
          <a:blip r:embed="rId4"/>
          <a:stretch/>
        </p:blipFill>
        <p:spPr>
          <a:xfrm>
            <a:off x="5796000" y="620640"/>
            <a:ext cx="3085200" cy="2069640"/>
          </a:xfrm>
          <a:prstGeom prst="rect">
            <a:avLst/>
          </a:prstGeom>
          <a:ln>
            <a:noFill/>
          </a:ln>
        </p:spPr>
      </p:pic>
      <p:pic>
        <p:nvPicPr>
          <p:cNvPr id="401" name="Picture 4"/>
          <p:cNvPicPr/>
          <p:nvPr/>
        </p:nvPicPr>
        <p:blipFill>
          <a:blip r:embed="rId5"/>
          <a:stretch/>
        </p:blipFill>
        <p:spPr>
          <a:xfrm>
            <a:off x="323640" y="4437000"/>
            <a:ext cx="4136760" cy="1870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CustomShape 2"/>
          <p:cNvSpPr/>
          <p:nvPr/>
        </p:nvSpPr>
        <p:spPr>
          <a:xfrm>
            <a:off x="395640" y="188640"/>
            <a:ext cx="8227800" cy="11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Our country is </a:t>
            </a:r>
            <a:r>
              <a:rPr lang="lv-LV" sz="5400" b="1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Latvia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4" name="Picture 4"/>
          <p:cNvPicPr/>
          <p:nvPr/>
        </p:nvPicPr>
        <p:blipFill>
          <a:blip r:embed="rId2"/>
          <a:stretch/>
        </p:blipFill>
        <p:spPr>
          <a:xfrm>
            <a:off x="827640" y="1332000"/>
            <a:ext cx="7570772" cy="53200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-338872" y="618977"/>
            <a:ext cx="9482871" cy="35803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/>
            <a:r>
              <a:rPr lang="lv-L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Welcome to Latvia!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lv-LV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To watch the video, please, c</a:t>
            </a:r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lick on the map of Latvia!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lv-LV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Picture 3">
            <a:hlinkClick r:id="rId2"/>
          </p:cNvPr>
          <p:cNvPicPr/>
          <p:nvPr/>
        </p:nvPicPr>
        <p:blipFill>
          <a:blip r:embed="rId3"/>
          <a:stretch/>
        </p:blipFill>
        <p:spPr>
          <a:xfrm>
            <a:off x="1195754" y="1885071"/>
            <a:ext cx="6794695" cy="4421713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stomShape 1"/>
          <p:cNvSpPr/>
          <p:nvPr/>
        </p:nvSpPr>
        <p:spPr>
          <a:xfrm>
            <a:off x="467640" y="1772640"/>
            <a:ext cx="8227800" cy="295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Thanks for watching! 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See you! </a:t>
            </a:r>
            <a:r>
              <a:rPr lang="lv-LV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  <a:ea typeface="DejaVu Sans"/>
              </a:rPr>
              <a:t> 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504000" y="1512000"/>
            <a:ext cx="2734920" cy="244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lv-LV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Starts</a:t>
            </a: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- 1st of September </a:t>
            </a:r>
            <a:r>
              <a:rPr lang="lv-LV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Finishes</a:t>
            </a: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– end of May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 lesson = 40 min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Marks – from 1 to 10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(10 maximum) 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2"/>
          <p:cNvSpPr/>
          <p:nvPr/>
        </p:nvSpPr>
        <p:spPr>
          <a:xfrm>
            <a:off x="3491999" y="1700640"/>
            <a:ext cx="5511323" cy="403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lv-LV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Holidays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Autumn holidays </a:t>
            </a:r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 </a:t>
            </a: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 week in October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Winter holidays </a:t>
            </a:r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 </a:t>
            </a:r>
            <a:r>
              <a:rPr lang="lv-LV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 weeks (end of </a:t>
            </a:r>
            <a:r>
              <a:rPr lang="lv-LV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December – beginninf of  January)</a:t>
            </a:r>
            <a:endParaRPr lang="lv-LV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Spring holidays </a:t>
            </a:r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 </a:t>
            </a: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 week in March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20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Summer holidays </a:t>
            </a:r>
            <a:r>
              <a:rPr lang="lv-LV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– </a:t>
            </a:r>
            <a:r>
              <a:rPr lang="lv-LV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3 months (June, July, </a:t>
            </a:r>
            <a:r>
              <a:rPr lang="lv-LV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August)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23640" y="476640"/>
            <a:ext cx="8227800" cy="86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4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School year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0" name="Attēls 10"/>
          <p:cNvPicPr/>
          <p:nvPr/>
        </p:nvPicPr>
        <p:blipFill>
          <a:blip r:embed="rId2"/>
          <a:stretch/>
        </p:blipFill>
        <p:spPr>
          <a:xfrm>
            <a:off x="432000" y="3960000"/>
            <a:ext cx="2878920" cy="2302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2"/>
          <p:cNvSpPr/>
          <p:nvPr/>
        </p:nvSpPr>
        <p:spPr>
          <a:xfrm>
            <a:off x="539640" y="732599"/>
            <a:ext cx="8227800" cy="57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How do we learn?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539640" y="1888906"/>
            <a:ext cx="8227800" cy="96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/>
            <a:r>
              <a:rPr lang="lv-L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The school is open from 07:30 to 17:00. </a:t>
            </a:r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r>
              <a:rPr lang="lv-L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After lessons 1</a:t>
            </a:r>
            <a:r>
              <a:rPr lang="lv-LV" sz="24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</a:t>
            </a:r>
            <a:r>
              <a:rPr lang="lv-L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to 4</a:t>
            </a:r>
            <a:r>
              <a:rPr lang="lv-LV" sz="2400" b="0" strike="noStrike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th</a:t>
            </a:r>
            <a:r>
              <a:rPr lang="lv-L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grade can visit extended day group lessons. </a:t>
            </a:r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4"/>
          <p:cNvSpPr/>
          <p:nvPr/>
        </p:nvSpPr>
        <p:spPr>
          <a:xfrm>
            <a:off x="281354" y="4465669"/>
            <a:ext cx="5124296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We are provided with free textbooks and necessary workbooks.</a:t>
            </a:r>
            <a:r>
              <a:rPr lang="lv-LV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lv-LV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5" name="Attēls 10"/>
          <p:cNvPicPr/>
          <p:nvPr/>
        </p:nvPicPr>
        <p:blipFill>
          <a:blip r:embed="rId2"/>
          <a:srcRect l="7482" t="6524" r="6382" b="6143"/>
          <a:stretch/>
        </p:blipFill>
        <p:spPr>
          <a:xfrm>
            <a:off x="6173751" y="4009293"/>
            <a:ext cx="1661954" cy="155067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457200" y="548640"/>
            <a:ext cx="8227800" cy="86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Our lunch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1038960" y="2166423"/>
            <a:ext cx="3969360" cy="9847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lv-LV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1st to 9th grade pupils once a day get </a:t>
            </a:r>
            <a:r>
              <a:rPr lang="lv-LV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free hot lunch</a:t>
            </a:r>
            <a:r>
              <a:rPr lang="lv-LV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.</a:t>
            </a:r>
            <a:endParaRPr lang="lv-LV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lv-LV" sz="18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8" name="Attēls 5"/>
          <p:cNvPicPr/>
          <p:nvPr/>
        </p:nvPicPr>
        <p:blipFill>
          <a:blip r:embed="rId2"/>
          <a:stretch/>
        </p:blipFill>
        <p:spPr>
          <a:xfrm>
            <a:off x="5580000" y="1507333"/>
            <a:ext cx="2302920" cy="2302920"/>
          </a:xfrm>
          <a:prstGeom prst="rect">
            <a:avLst/>
          </a:prstGeom>
          <a:ln>
            <a:noFill/>
          </a:ln>
        </p:spPr>
      </p:pic>
      <p:sp>
        <p:nvSpPr>
          <p:cNvPr id="299" name="CustomShape 3"/>
          <p:cNvSpPr/>
          <p:nvPr/>
        </p:nvSpPr>
        <p:spPr>
          <a:xfrm>
            <a:off x="673200" y="4272037"/>
            <a:ext cx="7209720" cy="172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School takes part in programs: “School fruit program” and </a:t>
            </a:r>
            <a:endParaRPr lang="lv-LV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20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“School milk program” – we get free milk and fruits. </a:t>
            </a:r>
            <a:endParaRPr lang="lv-LV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lv-LV" sz="1800" b="1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 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3"/>
          <p:cNvPicPr/>
          <p:nvPr/>
        </p:nvPicPr>
        <p:blipFill>
          <a:blip r:embed="rId2"/>
          <a:stretch/>
        </p:blipFill>
        <p:spPr>
          <a:xfrm>
            <a:off x="3694500" y="3022145"/>
            <a:ext cx="1990800" cy="1492560"/>
          </a:xfrm>
          <a:prstGeom prst="rect">
            <a:avLst/>
          </a:prstGeom>
          <a:ln w="9360">
            <a:noFill/>
          </a:ln>
        </p:spPr>
      </p:pic>
      <p:sp>
        <p:nvSpPr>
          <p:cNvPr id="281" name="CustomShape 1"/>
          <p:cNvSpPr/>
          <p:nvPr/>
        </p:nvSpPr>
        <p:spPr>
          <a:xfrm>
            <a:off x="457200" y="273600"/>
            <a:ext cx="8227800" cy="66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lv-LV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Clubs/interest groups in our school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576000" y="1216440"/>
            <a:ext cx="8227800" cy="216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lv-LV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F</a:t>
            </a: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olk dancing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Choir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Ensemble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Contemporary dance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Ballroom dancing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457200" y="3432600"/>
            <a:ext cx="8227800" cy="855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Cycling club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Freestyle wrestling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504000" y="4536000"/>
            <a:ext cx="5542920" cy="194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lv-LV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eneral physical development group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Visual arts and plastic club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Environmental hobby group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Aircraft modeling club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292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lv-LV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Sand games</a:t>
            </a: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lv-LV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5" name="Picture 2"/>
          <p:cNvPicPr/>
          <p:nvPr/>
        </p:nvPicPr>
        <p:blipFill>
          <a:blip r:embed="rId3"/>
          <a:stretch/>
        </p:blipFill>
        <p:spPr>
          <a:xfrm>
            <a:off x="4771440" y="1136520"/>
            <a:ext cx="3266280" cy="2094480"/>
          </a:xfrm>
          <a:prstGeom prst="rect">
            <a:avLst/>
          </a:prstGeom>
          <a:ln w="9360">
            <a:noFill/>
          </a:ln>
        </p:spPr>
      </p:pic>
      <p:pic>
        <p:nvPicPr>
          <p:cNvPr id="286" name="Picture 4"/>
          <p:cNvPicPr/>
          <p:nvPr/>
        </p:nvPicPr>
        <p:blipFill>
          <a:blip r:embed="rId4"/>
          <a:stretch/>
        </p:blipFill>
        <p:spPr>
          <a:xfrm>
            <a:off x="6032880" y="3373020"/>
            <a:ext cx="2770920" cy="20779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Attēls 8"/>
          <p:cNvPicPr/>
          <p:nvPr/>
        </p:nvPicPr>
        <p:blipFill>
          <a:blip r:embed="rId2"/>
          <a:stretch/>
        </p:blipFill>
        <p:spPr>
          <a:xfrm>
            <a:off x="107640" y="3213000"/>
            <a:ext cx="4174920" cy="3022920"/>
          </a:xfrm>
          <a:prstGeom prst="rect">
            <a:avLst/>
          </a:prstGeom>
          <a:ln w="76320">
            <a:solidFill>
              <a:srgbClr val="92D050"/>
            </a:solidFill>
            <a:round/>
          </a:ln>
        </p:spPr>
      </p:pic>
      <p:pic>
        <p:nvPicPr>
          <p:cNvPr id="302" name="Attēls 7"/>
          <p:cNvPicPr/>
          <p:nvPr/>
        </p:nvPicPr>
        <p:blipFill>
          <a:blip r:embed="rId3"/>
          <a:stretch/>
        </p:blipFill>
        <p:spPr>
          <a:xfrm>
            <a:off x="4068000" y="3357000"/>
            <a:ext cx="4822920" cy="3238920"/>
          </a:xfrm>
          <a:prstGeom prst="rect">
            <a:avLst/>
          </a:prstGeom>
          <a:ln w="76320">
            <a:solidFill>
              <a:srgbClr val="92D050"/>
            </a:solidFill>
            <a:round/>
          </a:ln>
        </p:spPr>
      </p:pic>
      <p:sp>
        <p:nvSpPr>
          <p:cNvPr id="303" name="CustomShape 1"/>
          <p:cNvSpPr/>
          <p:nvPr/>
        </p:nvSpPr>
        <p:spPr>
          <a:xfrm>
            <a:off x="107640" y="1196640"/>
            <a:ext cx="38851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1st September 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4" name="Attēls 6"/>
          <p:cNvPicPr/>
          <p:nvPr/>
        </p:nvPicPr>
        <p:blipFill>
          <a:blip r:embed="rId4"/>
          <a:stretch/>
        </p:blipFill>
        <p:spPr>
          <a:xfrm>
            <a:off x="3924000" y="188640"/>
            <a:ext cx="4967280" cy="3320280"/>
          </a:xfrm>
          <a:prstGeom prst="rect">
            <a:avLst/>
          </a:prstGeom>
          <a:ln w="76320">
            <a:solidFill>
              <a:srgbClr val="92D05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atura vietturis 3"/>
          <p:cNvPicPr/>
          <p:nvPr/>
        </p:nvPicPr>
        <p:blipFill>
          <a:blip r:embed="rId2"/>
          <a:stretch/>
        </p:blipFill>
        <p:spPr>
          <a:xfrm>
            <a:off x="4497840" y="3141000"/>
            <a:ext cx="4644720" cy="3483000"/>
          </a:xfrm>
          <a:prstGeom prst="rect">
            <a:avLst/>
          </a:prstGeom>
          <a:ln w="28440">
            <a:solidFill>
              <a:srgbClr val="FFC000"/>
            </a:solidFill>
            <a:round/>
          </a:ln>
        </p:spPr>
      </p:pic>
      <p:pic>
        <p:nvPicPr>
          <p:cNvPr id="306" name="Picture 3"/>
          <p:cNvPicPr/>
          <p:nvPr/>
        </p:nvPicPr>
        <p:blipFill>
          <a:blip r:embed="rId3"/>
          <a:stretch/>
        </p:blipFill>
        <p:spPr>
          <a:xfrm>
            <a:off x="0" y="3141000"/>
            <a:ext cx="4570560" cy="3526920"/>
          </a:xfrm>
          <a:prstGeom prst="rect">
            <a:avLst/>
          </a:prstGeom>
          <a:ln w="28440">
            <a:solidFill>
              <a:srgbClr val="FFC000"/>
            </a:solidFill>
            <a:round/>
          </a:ln>
        </p:spPr>
      </p:pic>
      <p:sp>
        <p:nvSpPr>
          <p:cNvPr id="307" name="CustomShape 1"/>
          <p:cNvSpPr/>
          <p:nvPr/>
        </p:nvSpPr>
        <p:spPr>
          <a:xfrm>
            <a:off x="179640" y="1628640"/>
            <a:ext cx="381492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Autumn activities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8" name="Picture 4"/>
          <p:cNvPicPr/>
          <p:nvPr/>
        </p:nvPicPr>
        <p:blipFill>
          <a:blip r:embed="rId4"/>
          <a:stretch/>
        </p:blipFill>
        <p:spPr>
          <a:xfrm>
            <a:off x="4407480" y="404640"/>
            <a:ext cx="4735080" cy="2662920"/>
          </a:xfrm>
          <a:prstGeom prst="rect">
            <a:avLst/>
          </a:prstGeom>
          <a:ln w="76320">
            <a:solidFill>
              <a:srgbClr val="FFC000"/>
            </a:solidFill>
            <a:rou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Attēls 4"/>
          <p:cNvPicPr/>
          <p:nvPr/>
        </p:nvPicPr>
        <p:blipFill>
          <a:blip r:embed="rId2"/>
          <a:stretch/>
        </p:blipFill>
        <p:spPr>
          <a:xfrm>
            <a:off x="323640" y="2493000"/>
            <a:ext cx="5975280" cy="4145400"/>
          </a:xfrm>
          <a:prstGeom prst="rect">
            <a:avLst/>
          </a:prstGeom>
          <a:ln w="28440">
            <a:solidFill>
              <a:srgbClr val="32A808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0" name="CustomShape 1"/>
          <p:cNvSpPr/>
          <p:nvPr/>
        </p:nvSpPr>
        <p:spPr>
          <a:xfrm>
            <a:off x="457200" y="274680"/>
            <a:ext cx="8227080" cy="1140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1" name="Satura vietturis 3"/>
          <p:cNvPicPr/>
          <p:nvPr/>
        </p:nvPicPr>
        <p:blipFill>
          <a:blip r:embed="rId3"/>
          <a:stretch/>
        </p:blipFill>
        <p:spPr>
          <a:xfrm>
            <a:off x="2555640" y="188640"/>
            <a:ext cx="5937840" cy="3346200"/>
          </a:xfrm>
          <a:prstGeom prst="rect">
            <a:avLst/>
          </a:prstGeom>
          <a:ln w="28440">
            <a:solidFill>
              <a:srgbClr val="32A808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2" name="CustomShape 2"/>
          <p:cNvSpPr/>
          <p:nvPr/>
        </p:nvSpPr>
        <p:spPr>
          <a:xfrm>
            <a:off x="3492000" y="3573000"/>
            <a:ext cx="53024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lv-LV" sz="40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Olympic days</a:t>
            </a:r>
            <a:endParaRPr lang="lv-LV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333</Words>
  <Application>Microsoft Office PowerPoint</Application>
  <PresentationFormat>Prezentácia na obrazovke (4:3)</PresentationFormat>
  <Paragraphs>90</Paragraphs>
  <Slides>26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7</vt:i4>
      </vt:variant>
      <vt:variant>
        <vt:lpstr>Nadpisy snímok</vt:lpstr>
      </vt:variant>
      <vt:variant>
        <vt:i4>26</vt:i4>
      </vt:variant>
    </vt:vector>
  </HeadingPairs>
  <TitlesOfParts>
    <vt:vector size="39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Slaids 1</dc:title>
  <dc:subject/>
  <dc:creator>skolotajs</dc:creator>
  <dc:description/>
  <cp:lastModifiedBy>Windows User</cp:lastModifiedBy>
  <cp:revision>134</cp:revision>
  <dcterms:created xsi:type="dcterms:W3CDTF">2014-04-22T11:35:00Z</dcterms:created>
  <dcterms:modified xsi:type="dcterms:W3CDTF">2016-11-02T13:08:09Z</dcterms:modified>
  <dc:language>lv-LV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36</vt:i4>
  </property>
</Properties>
</file>