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5" r:id="rId3"/>
    <p:sldId id="263" r:id="rId4"/>
    <p:sldId id="257" r:id="rId5"/>
    <p:sldId id="258" r:id="rId6"/>
    <p:sldId id="259" r:id="rId7"/>
    <p:sldId id="261" r:id="rId8"/>
    <p:sldId id="264" r:id="rId9"/>
    <p:sldId id="270" r:id="rId10"/>
    <p:sldId id="272" r:id="rId11"/>
    <p:sldId id="271" r:id="rId12"/>
    <p:sldId id="268" r:id="rId13"/>
    <p:sldId id="266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32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40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141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94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19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538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44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2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160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4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183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46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165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58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4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730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92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359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FBAE97E-70B3-40CE-A119-DB5B54FCEC42}" type="datetimeFigureOut">
              <a:rPr lang="sk-SK" smtClean="0"/>
              <a:t>21.06.2022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FD58EFE-9F84-4396-90A4-032CEA48CA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254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uropass Teacher Academy | Linked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6" t="-2414" r="14946" b="2414"/>
          <a:stretch/>
        </p:blipFill>
        <p:spPr bwMode="auto">
          <a:xfrm>
            <a:off x="-2052018" y="-170329"/>
            <a:ext cx="14244018" cy="70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85765" y="564776"/>
            <a:ext cx="8767482" cy="1674728"/>
          </a:xfrm>
        </p:spPr>
        <p:txBody>
          <a:bodyPr>
            <a:noAutofit/>
          </a:bodyPr>
          <a:lstStyle/>
          <a:p>
            <a:r>
              <a:rPr lang="sk-SK" sz="7200" b="1" dirty="0">
                <a:latin typeface="Berlin Sans FB" panose="020E0602020502020306" pitchFamily="34" charset="0"/>
              </a:rPr>
              <a:t>Erasmus </a:t>
            </a:r>
            <a:br>
              <a:rPr lang="sk-SK" sz="7200" b="1" dirty="0">
                <a:latin typeface="Berlin Sans FB" panose="020E0602020502020306" pitchFamily="34" charset="0"/>
              </a:rPr>
            </a:br>
            <a:r>
              <a:rPr lang="sk-SK" sz="7200" b="1" dirty="0">
                <a:latin typeface="Berlin Sans FB" panose="020E0602020502020306" pitchFamily="34" charset="0"/>
              </a:rPr>
              <a:t>Barcelona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39394" y="1894970"/>
            <a:ext cx="8413971" cy="5061642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Berlin Sans FB" panose="020E0602020502020306" pitchFamily="34" charset="0"/>
              </a:rPr>
              <a:t>    30.4.2022 – 8.5.2022</a:t>
            </a:r>
          </a:p>
          <a:p>
            <a:endParaRPr lang="sk-SK" sz="4800" b="1" dirty="0">
              <a:latin typeface="Castellar" panose="020A0402060406010301" pitchFamily="18" charset="0"/>
            </a:endParaRPr>
          </a:p>
          <a:p>
            <a:endParaRPr lang="sk-SK" sz="4800" b="1" dirty="0">
              <a:latin typeface="Castellar" panose="020A0402060406010301" pitchFamily="18" charset="0"/>
            </a:endParaRPr>
          </a:p>
          <a:p>
            <a:endParaRPr lang="sk-SK" sz="4800" b="1" dirty="0">
              <a:latin typeface="Castellar" panose="020A0402060406010301" pitchFamily="18" charset="0"/>
            </a:endParaRPr>
          </a:p>
          <a:p>
            <a:r>
              <a:rPr lang="sk-SK" sz="3100" b="1" dirty="0">
                <a:latin typeface="Berlin Sans FB" panose="020E0602020502020306" pitchFamily="34" charset="0"/>
              </a:rPr>
              <a:t>Mgr. Veronika </a:t>
            </a:r>
            <a:r>
              <a:rPr lang="sk-SK" sz="3100" b="1" dirty="0" err="1">
                <a:latin typeface="Berlin Sans FB" panose="020E0602020502020306" pitchFamily="34" charset="0"/>
              </a:rPr>
              <a:t>Hrnková</a:t>
            </a:r>
            <a:endParaRPr lang="sk-SK" sz="3100" b="1" dirty="0">
              <a:latin typeface="Berlin Sans FB" panose="020E0602020502020306" pitchFamily="34" charset="0"/>
            </a:endParaRPr>
          </a:p>
          <a:p>
            <a:r>
              <a:rPr lang="sk-SK" sz="3100" b="1" dirty="0">
                <a:latin typeface="Berlin Sans FB" panose="020E0602020502020306" pitchFamily="34" charset="0"/>
              </a:rPr>
              <a:t>             Mgr. </a:t>
            </a:r>
            <a:r>
              <a:rPr lang="sk-SK" sz="3100" b="1" dirty="0" err="1">
                <a:latin typeface="Berlin Sans FB" panose="020E0602020502020306" pitchFamily="34" charset="0"/>
              </a:rPr>
              <a:t>Annamária</a:t>
            </a:r>
            <a:r>
              <a:rPr lang="sk-SK" sz="3100" b="1" dirty="0">
                <a:latin typeface="Berlin Sans FB" panose="020E0602020502020306" pitchFamily="34" charset="0"/>
              </a:rPr>
              <a:t> </a:t>
            </a:r>
            <a:r>
              <a:rPr lang="sk-SK" sz="3100" b="1" dirty="0" err="1">
                <a:latin typeface="Berlin Sans FB" panose="020E0602020502020306" pitchFamily="34" charset="0"/>
              </a:rPr>
              <a:t>Korompaiová</a:t>
            </a:r>
            <a:endParaRPr lang="sk-SK" sz="3100" b="1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Europass Teacher Academy - EverybodyWiki Bios &amp;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0" y="340001"/>
            <a:ext cx="2741982" cy="1983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Bandera de España (Spain flag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8" y="2722851"/>
            <a:ext cx="3094335" cy="2082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0" t="41670" r="23940" b="39004"/>
          <a:stretch/>
        </p:blipFill>
        <p:spPr>
          <a:xfrm>
            <a:off x="306018" y="5037571"/>
            <a:ext cx="3633376" cy="15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112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84652-8AD2-C013-A45D-576CF9FC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err="1"/>
              <a:t>Antoni</a:t>
            </a:r>
            <a:r>
              <a:rPr lang="sk-SK" b="1" dirty="0"/>
              <a:t> Gaudí</a:t>
            </a:r>
          </a:p>
        </p:txBody>
      </p:sp>
      <p:pic>
        <p:nvPicPr>
          <p:cNvPr id="4" name="Obrázok 3" descr="Obrázok, na ktorom je grafiti, keramický riad&#10;&#10;Automaticky generovaný popis">
            <a:extLst>
              <a:ext uri="{FF2B5EF4-FFF2-40B4-BE49-F238E27FC236}">
                <a16:creationId xmlns:a16="http://schemas.microsoft.com/office/drawing/2014/main" id="{E8C8744B-AEBD-D67B-2ECC-1E6665C48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3556000" cy="44450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1C86107-0585-FB4F-007E-897604169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8972" y="2968624"/>
            <a:ext cx="4445001" cy="333375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35E9E66-1B90-F081-20CF-AC5B46D08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6408" y="1152411"/>
            <a:ext cx="6520675" cy="48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0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350D7F42-14CB-7F17-BFF9-40BA2DA644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1" r="19331" b="22985"/>
          <a:stretch/>
        </p:blipFill>
        <p:spPr>
          <a:xfrm rot="5400000">
            <a:off x="2782663" y="1270213"/>
            <a:ext cx="6457331" cy="4175737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31E209-56AE-FE4F-7767-A3CCA691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DDA8FD-6DAE-614F-FCC0-F1C56C0E9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F348DC-9311-6440-7FA6-99AD2833F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 descr="Obrázok, na ktorom je zem, vonkajšie, rastlina, strom&#10;&#10;Automaticky generovaný popis">
            <a:extLst>
              <a:ext uri="{FF2B5EF4-FFF2-40B4-BE49-F238E27FC236}">
                <a16:creationId xmlns:a16="http://schemas.microsoft.com/office/drawing/2014/main" id="{31EE7C23-5FD1-6BBD-373F-5FF420D39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/>
          <a:stretch/>
        </p:blipFill>
        <p:spPr>
          <a:xfrm>
            <a:off x="0" y="261835"/>
            <a:ext cx="4291964" cy="6192495"/>
          </a:xfrm>
          <a:prstGeom prst="rect">
            <a:avLst/>
          </a:prstGeom>
        </p:spPr>
      </p:pic>
      <p:pic>
        <p:nvPicPr>
          <p:cNvPr id="9" name="Zástupný objekt pre obsah 9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726C5104-AE5E-8517-43FD-125C12185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41" b="7061"/>
          <a:stretch/>
        </p:blipFill>
        <p:spPr>
          <a:xfrm rot="5400000">
            <a:off x="7038141" y="1309600"/>
            <a:ext cx="6015754" cy="42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57D4D-71C3-22B9-E905-97015B2F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66" y="384702"/>
            <a:ext cx="8270425" cy="774771"/>
          </a:xfrm>
        </p:spPr>
        <p:txBody>
          <a:bodyPr/>
          <a:lstStyle/>
          <a:p>
            <a:r>
              <a:rPr lang="sk-SK" dirty="0"/>
              <a:t>Katalánsko – </a:t>
            </a:r>
            <a:r>
              <a:rPr lang="sk-SK" dirty="0" err="1"/>
              <a:t>Catalunya</a:t>
            </a:r>
            <a:r>
              <a:rPr lang="sk-SK" dirty="0"/>
              <a:t> - </a:t>
            </a:r>
            <a:r>
              <a:rPr lang="sk-SK" dirty="0" err="1"/>
              <a:t>Cataluña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FD50F6-3231-CAAD-15E4-5E543874A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A33A71-A011-8253-6C6B-8B096DDF3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7700972D-73AE-BD35-5C0E-2F98E3680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0"/>
          <a:stretch/>
        </p:blipFill>
        <p:spPr>
          <a:xfrm>
            <a:off x="6672055" y="1159473"/>
            <a:ext cx="5519945" cy="3581339"/>
          </a:xfrm>
          <a:prstGeom prst="rect">
            <a:avLst/>
          </a:prstGeom>
        </p:spPr>
      </p:pic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F05D68A8-A3CF-A04E-B98F-F5C5109CAD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9597" r="8546"/>
          <a:stretch/>
        </p:blipFill>
        <p:spPr>
          <a:xfrm>
            <a:off x="233531" y="1254462"/>
            <a:ext cx="5166813" cy="4349076"/>
          </a:xfrm>
        </p:spPr>
      </p:pic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3BBB3446-CB7A-83D0-1F0D-AD090A587F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9" b="35474"/>
          <a:stretch/>
        </p:blipFill>
        <p:spPr>
          <a:xfrm>
            <a:off x="3620343" y="3947912"/>
            <a:ext cx="5120656" cy="29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5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 descr="Obrázok, na ktorom je vonkajšie, osoba, strom, pózujúci&#10;&#10;Automaticky generovaný popis">
            <a:extLst>
              <a:ext uri="{FF2B5EF4-FFF2-40B4-BE49-F238E27FC236}">
                <a16:creationId xmlns:a16="http://schemas.microsoft.com/office/drawing/2014/main" id="{B68356A7-0507-AC3D-0EDA-BA0A8A6C0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9" y="-98474"/>
            <a:ext cx="7143750" cy="53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Premium Vector | Gracias thank you lettering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 b="21871"/>
          <a:stretch/>
        </p:blipFill>
        <p:spPr bwMode="auto">
          <a:xfrm>
            <a:off x="2460843" y="4696163"/>
            <a:ext cx="6743946" cy="21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0" name="Picture 2" descr="Spanish Greeting: Hasta Luego&quot; Kids T-Shirt by BlueRockDesigns | Redbubbl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b="21553"/>
          <a:stretch/>
        </p:blipFill>
        <p:spPr bwMode="auto">
          <a:xfrm>
            <a:off x="0" y="241462"/>
            <a:ext cx="3350387" cy="3178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ebook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15" y="234324"/>
            <a:ext cx="3350387" cy="335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308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089297" y="1207968"/>
            <a:ext cx="9601196" cy="1303867"/>
          </a:xfrm>
        </p:spPr>
        <p:txBody>
          <a:bodyPr/>
          <a:lstStyle/>
          <a:p>
            <a:r>
              <a:rPr lang="sk-SK" b="1" dirty="0">
                <a:solidFill>
                  <a:srgbClr val="19331E"/>
                </a:solidFill>
              </a:rPr>
              <a:t>Zelená doprava </a:t>
            </a:r>
          </a:p>
        </p:txBody>
      </p:sp>
      <p:pic>
        <p:nvPicPr>
          <p:cNvPr id="6" name="Zástupný objekt pre obsah 5" descr="Obrázok, na ktorom je obloha, vonkajšie, cesta, autobus&#10;&#10;Automaticky generovaný popis">
            <a:extLst>
              <a:ext uri="{FF2B5EF4-FFF2-40B4-BE49-F238E27FC236}">
                <a16:creationId xmlns:a16="http://schemas.microsoft.com/office/drawing/2014/main" id="{8CBFB6AA-A2BC-8298-80BB-C62A83293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19" y="2410804"/>
            <a:ext cx="5569221" cy="2784611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14531EFD-2CBA-374F-830B-0F33390F9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2522" y="1221269"/>
            <a:ext cx="5887284" cy="4415462"/>
          </a:xfrm>
        </p:spPr>
      </p:pic>
    </p:spTree>
    <p:extLst>
      <p:ext uri="{BB962C8B-B14F-4D97-AF65-F5344CB8AC3E}">
        <p14:creationId xmlns:p14="http://schemas.microsoft.com/office/powerpoint/2010/main" val="149755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i="0" dirty="0">
                <a:effectLst/>
                <a:latin typeface="var(--font-alt)"/>
              </a:rPr>
              <a:t>Art as Therapy: Self-Expression and Special Needs in Art Education</a:t>
            </a:r>
            <a:br>
              <a:rPr lang="en-US" sz="2400" b="1" i="0" dirty="0">
                <a:effectLst/>
                <a:latin typeface="var(--font-alt)"/>
              </a:rPr>
            </a:br>
            <a:r>
              <a:rPr lang="sk-SK" sz="2800" i="0" dirty="0">
                <a:effectLst/>
                <a:latin typeface="Vani" panose="020B0502040204020203" pitchFamily="18" charset="0"/>
                <a:cs typeface="Vani" panose="020B0502040204020203" pitchFamily="18" charset="0"/>
              </a:rPr>
              <a:t>(</a:t>
            </a:r>
            <a:r>
              <a:rPr lang="sk-SK" sz="2800" dirty="0">
                <a:latin typeface="Vani" panose="020B0502040204020203" pitchFamily="18" charset="0"/>
                <a:cs typeface="Vani" panose="020B0502040204020203" pitchFamily="18" charset="0"/>
              </a:rPr>
              <a:t>Projekt: Inklúzia a Inovácie)</a:t>
            </a:r>
            <a:br>
              <a:rPr lang="sk-SK" sz="2800" dirty="0">
                <a:latin typeface="Vani" panose="020B0502040204020203" pitchFamily="18" charset="0"/>
                <a:cs typeface="Vani" panose="020B0502040204020203" pitchFamily="18" charset="0"/>
              </a:rPr>
            </a:br>
            <a:endParaRPr lang="sk-SK" sz="2800" dirty="0">
              <a:latin typeface="Vani" panose="020B0502040204020203" pitchFamily="18" charset="0"/>
              <a:cs typeface="Vani" panose="020B0502040204020203" pitchFamily="18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2969232" y="2565740"/>
            <a:ext cx="7831853" cy="3310128"/>
          </a:xfrm>
        </p:spPr>
        <p:txBody>
          <a:bodyPr>
            <a:normAutofit/>
          </a:bodyPr>
          <a:lstStyle/>
          <a:p>
            <a:pPr algn="just"/>
            <a:r>
              <a:rPr lang="sk-SK" b="1" u="sng" dirty="0"/>
              <a:t>CIEĽ:</a:t>
            </a:r>
            <a:r>
              <a:rPr lang="sk-SK" b="1" dirty="0"/>
              <a:t> </a:t>
            </a:r>
            <a:r>
              <a:rPr lang="sk-SK" b="1" u="sng" dirty="0"/>
              <a:t>Osvojiť si a pochopiť aktivity, či techniky spojené s umením, ktoré majú na deti a žiakov terapeutický účinok.</a:t>
            </a:r>
          </a:p>
          <a:p>
            <a:r>
              <a:rPr lang="sk-SK" b="1" dirty="0"/>
              <a:t>Možné využiť na všetkých vyučovacích predmetoch.</a:t>
            </a:r>
          </a:p>
          <a:p>
            <a:r>
              <a:rPr lang="sk-SK" sz="2800" b="1" dirty="0"/>
              <a:t>Veľmi vhodné pre žiakov so ŠVVP,</a:t>
            </a:r>
            <a:br>
              <a:rPr lang="sk-SK" sz="2800" b="1" dirty="0"/>
            </a:br>
            <a:r>
              <a:rPr lang="sk-SK" sz="2800" b="1" dirty="0"/>
              <a:t>ale i pre intaktných žiakov.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50A11D3-9B1E-C3A1-46EC-0B44A0AD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5" y="2636551"/>
            <a:ext cx="2239767" cy="19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84094" y="448236"/>
            <a:ext cx="7951434" cy="795430"/>
          </a:xfrm>
        </p:spPr>
        <p:txBody>
          <a:bodyPr>
            <a:normAutofit fontScale="90000"/>
          </a:bodyPr>
          <a:lstStyle/>
          <a:p>
            <a:r>
              <a:rPr lang="sk-SK" dirty="0"/>
              <a:t>                         Náš týždeň na kurze </a:t>
            </a:r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26" y="1448435"/>
            <a:ext cx="3395606" cy="452747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E05627C-12A7-47E1-AFE3-7FEA8C628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607" y="1448435"/>
            <a:ext cx="3859833" cy="454422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9420AD5-FB0C-4CEF-9BA4-EDEFE1D14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9" y="1506071"/>
            <a:ext cx="3747692" cy="4412204"/>
          </a:xfrm>
          <a:prstGeom prst="rect">
            <a:avLst/>
          </a:prstGeom>
        </p:spPr>
      </p:pic>
      <p:pic>
        <p:nvPicPr>
          <p:cNvPr id="1028" name="Picture 4" descr="Letras De Hola La Traducción Del Español Es Hola, Hola Ilustración del  Vector - Ilustración de modelo, moderno: 6941440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" b="7282"/>
          <a:stretch/>
        </p:blipFill>
        <p:spPr bwMode="auto">
          <a:xfrm>
            <a:off x="0" y="0"/>
            <a:ext cx="2075004" cy="200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4331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7" y="231956"/>
            <a:ext cx="3263503" cy="4351338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04" y="1273357"/>
            <a:ext cx="2482452" cy="3309937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7" y="1375773"/>
            <a:ext cx="3508262" cy="467768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94" y="1755435"/>
            <a:ext cx="3079568" cy="41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4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9" y="101327"/>
            <a:ext cx="3263503" cy="4351338"/>
          </a:xfrm>
          <a:prstGeom prst="rect">
            <a:avLst/>
          </a:prstGeo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95" y="936515"/>
            <a:ext cx="5181600" cy="388274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B7423AA-31A8-48E5-9D28-3B46F69D7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02" y="1169511"/>
            <a:ext cx="4261752" cy="568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62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7" y="182010"/>
            <a:ext cx="3714785" cy="4953046"/>
          </a:xfrm>
          <a:prstGeom prst="rect">
            <a:avLst/>
          </a:prstGeom>
        </p:spPr>
      </p:pic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Zástupný objekt pre obsah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88" y="182010"/>
            <a:ext cx="5231695" cy="392726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CCF88BD-00C0-C146-88F6-DB8251B8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02" y="2107096"/>
            <a:ext cx="3563178" cy="47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0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343" y="1045029"/>
            <a:ext cx="5140232" cy="857793"/>
          </a:xfrm>
        </p:spPr>
        <p:txBody>
          <a:bodyPr/>
          <a:lstStyle/>
          <a:p>
            <a:r>
              <a:rPr lang="sk-SK" b="1" dirty="0"/>
              <a:t>Certifikácia </a:t>
            </a:r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46" y="2856730"/>
            <a:ext cx="4409329" cy="3309937"/>
          </a:xfrm>
        </p:spPr>
      </p:pic>
      <p:pic>
        <p:nvPicPr>
          <p:cNvPr id="10" name="Zástupný objekt pre obsah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382"/>
            <a:ext cx="6743394" cy="5053051"/>
          </a:xfrm>
        </p:spPr>
      </p:pic>
    </p:spTree>
    <p:extLst>
      <p:ext uri="{BB962C8B-B14F-4D97-AF65-F5344CB8AC3E}">
        <p14:creationId xmlns:p14="http://schemas.microsoft.com/office/powerpoint/2010/main" val="187095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obloha, pláž, vonkajšie, voda&#10;&#10;Automaticky generovaný popis">
            <a:extLst>
              <a:ext uri="{FF2B5EF4-FFF2-40B4-BE49-F238E27FC236}">
                <a16:creationId xmlns:a16="http://schemas.microsoft.com/office/drawing/2014/main" id="{1D8DF3C2-BBE8-C921-08D4-77F5F4CD2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3303"/>
            <a:ext cx="7021284" cy="579119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Barcelona 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" y="485816"/>
            <a:ext cx="5143500" cy="3861054"/>
          </a:xfrm>
          <a:prstGeom prst="rect">
            <a:avLst/>
          </a:prstGeom>
        </p:spPr>
      </p:pic>
      <p:pic>
        <p:nvPicPr>
          <p:cNvPr id="6" name="Zástupný objekt pre obsah 8" descr="Obrázok, na ktorom je vonkajšie, obloha, zem, dievča&#10;&#10;Automaticky generovaný popis">
            <a:extLst>
              <a:ext uri="{FF2B5EF4-FFF2-40B4-BE49-F238E27FC236}">
                <a16:creationId xmlns:a16="http://schemas.microsoft.com/office/drawing/2014/main" id="{F6446B76-AF21-BF5C-DDA1-EC9D7D617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17" y="1226469"/>
            <a:ext cx="1974056" cy="263207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6C0D726-6C5F-129A-2861-B81CEDF67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41" y="-129248"/>
            <a:ext cx="5240436" cy="6987248"/>
          </a:xfrm>
          <a:prstGeom prst="rect">
            <a:avLst/>
          </a:prstGeom>
        </p:spPr>
      </p:pic>
      <p:pic>
        <p:nvPicPr>
          <p:cNvPr id="12" name="Obrázok 11" descr="Obrázok, na ktorom je text, stena, galéria, miestnosť&#10;&#10;Automaticky generovaný popis">
            <a:extLst>
              <a:ext uri="{FF2B5EF4-FFF2-40B4-BE49-F238E27FC236}">
                <a16:creationId xmlns:a16="http://schemas.microsoft.com/office/drawing/2014/main" id="{14281689-440B-03A3-D99E-6BDC79C94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3" b="7084"/>
          <a:stretch/>
        </p:blipFill>
        <p:spPr>
          <a:xfrm>
            <a:off x="93961" y="4346870"/>
            <a:ext cx="2343701" cy="23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4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ký motív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ký motív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 motív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377</TotalTime>
  <Words>96</Words>
  <Application>Microsoft Office PowerPoint</Application>
  <PresentationFormat>Širokouhlá</PresentationFormat>
  <Paragraphs>17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0" baseType="lpstr">
      <vt:lpstr>Arial</vt:lpstr>
      <vt:lpstr>Berlin Sans FB</vt:lpstr>
      <vt:lpstr>Castellar</vt:lpstr>
      <vt:lpstr>Garamond</vt:lpstr>
      <vt:lpstr>Vani</vt:lpstr>
      <vt:lpstr>var(--font-alt)</vt:lpstr>
      <vt:lpstr>Organický motív</vt:lpstr>
      <vt:lpstr>Erasmus  Barcelona </vt:lpstr>
      <vt:lpstr>Zelená doprava </vt:lpstr>
      <vt:lpstr>Art as Therapy: Self-Expression and Special Needs in Art Education (Projekt: Inklúzia a Inovácie) </vt:lpstr>
      <vt:lpstr>                         Náš týždeň na kurze </vt:lpstr>
      <vt:lpstr>Prezentácia programu PowerPoint</vt:lpstr>
      <vt:lpstr>Prezentácia programu PowerPoint</vt:lpstr>
      <vt:lpstr>Prezentácia programu PowerPoint</vt:lpstr>
      <vt:lpstr>Certifikácia </vt:lpstr>
      <vt:lpstr>Barcelona </vt:lpstr>
      <vt:lpstr>Antoni Gaudí</vt:lpstr>
      <vt:lpstr>Prezentácia programu PowerPoint</vt:lpstr>
      <vt:lpstr>Katalánsko – Catalunya - Cataluña</vt:lpstr>
      <vt:lpstr>Prezentácia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ziak_s1</dc:creator>
  <cp:lastModifiedBy>Annamária Korompaiová</cp:lastModifiedBy>
  <cp:revision>17</cp:revision>
  <dcterms:created xsi:type="dcterms:W3CDTF">2022-06-20T07:01:32Z</dcterms:created>
  <dcterms:modified xsi:type="dcterms:W3CDTF">2022-06-21T19:16:44Z</dcterms:modified>
</cp:coreProperties>
</file>