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6" r:id="rId5"/>
    <p:sldId id="267" r:id="rId6"/>
    <p:sldId id="268" r:id="rId7"/>
    <p:sldId id="263" r:id="rId8"/>
    <p:sldId id="269" r:id="rId9"/>
    <p:sldId id="260" r:id="rId10"/>
  </p:sldIdLst>
  <p:sldSz cx="9144000" cy="6858000" type="screen4x3"/>
  <p:notesSz cx="6858000" cy="9144000"/>
  <p:defaultTextStyle>
    <a:lvl1pPr marL="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k-SK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>
        <p:scale>
          <a:sx n="81" d="100"/>
          <a:sy n="81" d="100"/>
        </p:scale>
        <p:origin x="-109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k-SK" sz="1200"/>
            </a:lvl1pPr>
            <a:extLst/>
          </a:lstStyle>
          <a:p>
            <a:endParaRPr lang="sk-SK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k-SK" sz="1200"/>
            </a:lvl1pPr>
            <a:extLst/>
          </a:lstStyle>
          <a:p>
            <a:fld id="{6E7D018D-748F-47BF-843A-40349A141CAC}" type="datetimeFigureOut">
              <a:rPr lang="sk-SK" smtClean="0"/>
              <a:pPr/>
              <a:t>13.1.2018</a:t>
            </a:fld>
            <a:endParaRPr lang="sk-SK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k-SK" sz="1200"/>
            </a:lvl1pPr>
            <a:extLst/>
          </a:lstStyle>
          <a:p>
            <a:endParaRPr lang="sk-SK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k-SK" sz="1200"/>
            </a:lvl1pPr>
            <a:extLst/>
          </a:lstStyle>
          <a:p>
            <a:fld id="{04AC5213-BACC-41AB-9B61-B40CF6C529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994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k-SK" sz="1200"/>
            </a:lvl1pPr>
            <a:extLst/>
          </a:lstStyle>
          <a:p>
            <a:endParaRPr lang="sk-SK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k-SK" sz="1200"/>
            </a:lvl1pPr>
            <a:extLst/>
          </a:lstStyle>
          <a:p>
            <a:fld id="{23E9B8FB-2ABD-42C9-A6DA-A6789EAF441D}" type="datetimeFigureOut">
              <a:pPr/>
              <a:t>13.1.2018</a:t>
            </a:fld>
            <a:endParaRPr lang="sk-SK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sk-SK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k-SK" sz="1200"/>
            </a:lvl1pPr>
            <a:extLst/>
          </a:lstStyle>
          <a:p>
            <a:endParaRPr lang="sk-SK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k-SK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242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k-SK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sk-SK" smtClean="0"/>
              <a:pPr/>
              <a:t>1</a:t>
            </a:fld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sk-SK" smtClean="0"/>
              <a:pPr/>
              <a:t>2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sk-SK" smtClean="0"/>
              <a:pPr/>
              <a:t>3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sk-SK" smtClean="0"/>
              <a:pPr/>
              <a:t>6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al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sk-SK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sk-SK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 albumu fotografií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chemeClr val="bg1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sk-SK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sk-SK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sk-SK"/>
              <a:t>Kliknite sem, ak chcete pridať dátum alebo podrobnosti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ane na šírku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ane zmieš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 na výšku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 na šírku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16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 na výšku s veľkými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28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ane: 1 na výšku a 3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ane: 3 na šír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ane: 2 na šírku a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tvorcový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sk-SK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štvorcové na strane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sk-SK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sk-SK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 šírku stran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sk-SK" sz="2400" i="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sk-SK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13.1.2018</a:t>
            </a:fld>
            <a:endParaRPr kumimoji="0"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sk-S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13.1.2018</a:t>
            </a:fld>
            <a:endParaRPr kumimoji="0"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 výšku stran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 šírku strany celá obraz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sk-SK" i="0" dirty="0"/>
              <a:t>Ak chcete pridať obrázok na celú stranu, kliknite na ikonu</a:t>
            </a:r>
            <a:endParaRPr kumimoji="0" lang="sk-SK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ci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sk-SK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sk-SK"/>
              <a:t>Kliknite sem a zadajte podnadpis.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sk-SK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sk-SK"/>
              <a:t>Kliknite sem, ak chcete pridať nadpis sekcie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ane na výšku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sk-SK" sz="18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sk-SK" sz="18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ane na šírku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sk-SK" sz="18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sk-SK" sz="18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ane zmiešane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sk-SK" sz="2000" i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ane na výšku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sk-SK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sk-SK" dirty="0" smtClean="0"/>
              <a:t>Ak chcete pridať obrázok, kliknite na ikonu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sk-SK" sz="20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sk-SK" sz="20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sk-SK" sz="2000" baseline="0"/>
            </a:lvl1pPr>
            <a:extLst/>
          </a:lstStyle>
          <a:p>
            <a:pPr lvl="0"/>
            <a:r>
              <a:rPr kumimoji="0" lang="sk-SK"/>
              <a:t>Kliknite sem, ak chcete pridať popis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sk-SK">
                <a:solidFill>
                  <a:srgbClr val="FFFFFF"/>
                </a:solidFill>
              </a:rPr>
              <a:pPr/>
              <a:t>‹#›</a:t>
            </a:fld>
            <a:endParaRPr kumimoji="0" lang="sk-SK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sk-SK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sk-S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sk-SK" smtClean="0"/>
              <a:t>Upravte štýly predlohy textu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sk-SK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sk-SK">
                <a:solidFill>
                  <a:schemeClr val="bg1"/>
                </a:solidFill>
              </a:rPr>
              <a:pPr algn="r"/>
              <a:t>13.1.2018</a:t>
            </a:fld>
            <a:endParaRPr kumimoji="0" lang="sk-SK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sk-SK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sk-SK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sk-SK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sk-SK">
                <a:solidFill>
                  <a:schemeClr val="bg1"/>
                </a:solidFill>
              </a:rPr>
              <a:pPr/>
              <a:t>‹#›</a:t>
            </a:fld>
            <a:endParaRPr kumimoji="0" lang="sk-SK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sk-SK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sk-SK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sk-SK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sk-SK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sk-SK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sk-SK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sk-SK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sk-SK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sk-SK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sk-SK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sk-SK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tiff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en-AU" dirty="0" smtClean="0"/>
              <a:t>Slovakia, Spain, Portugal, Turkey</a:t>
            </a:r>
            <a:endParaRPr lang="en-AU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algn="l"/>
            <a:r>
              <a:rPr lang="en-AU" sz="6000" dirty="0" smtClean="0"/>
              <a:t>Hands   on   clil</a:t>
            </a:r>
            <a:endParaRPr lang="en-AU" sz="6000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r="7647"/>
          <a:stretch>
            <a:fillRect/>
          </a:stretch>
        </p:blipFill>
        <p:spPr>
          <a:xfrm>
            <a:off x="539552" y="260648"/>
            <a:ext cx="603208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434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467544" y="5157192"/>
            <a:ext cx="7086600" cy="381000"/>
          </a:xfrm>
        </p:spPr>
        <p:txBody>
          <a:bodyPr/>
          <a:lstStyle>
            <a:extLst/>
          </a:lstStyle>
          <a:p>
            <a:r>
              <a:rPr lang="sk-SK" dirty="0" smtClean="0"/>
              <a:t>y</a:t>
            </a:r>
            <a:endParaRPr lang="sk-SK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539552" y="3429000"/>
            <a:ext cx="7086600" cy="1295400"/>
          </a:xfrm>
        </p:spPr>
        <p:txBody>
          <a:bodyPr/>
          <a:lstStyle>
            <a:extLst/>
          </a:lstStyle>
          <a:p>
            <a:r>
              <a:rPr lang="sk-SK" dirty="0" smtClean="0"/>
              <a:t>v</a:t>
            </a:r>
            <a:endParaRPr lang="sk-SK" dirty="0"/>
          </a:p>
        </p:txBody>
      </p:sp>
      <p:pic>
        <p:nvPicPr>
          <p:cNvPr id="9" name="Zástupný symbol obrázka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4162"/>
          <a:stretch>
            <a:fillRect/>
          </a:stretch>
        </p:blipFill>
        <p:spPr>
          <a:xfrm rot="578643">
            <a:off x="4031533" y="284542"/>
            <a:ext cx="360351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Zástupný symbol obrázka 11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>
            <a:fillRect/>
          </a:stretch>
        </p:blipFill>
        <p:spPr>
          <a:xfrm>
            <a:off x="323528" y="452091"/>
            <a:ext cx="3466954" cy="2421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062">
            <a:off x="4427984" y="3068960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540">
            <a:off x="600763" y="3491857"/>
            <a:ext cx="3614596" cy="2381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7457729"/>
      </p:ext>
    </p:extLst>
  </p:cSld>
  <p:clrMapOvr>
    <a:masterClrMapping/>
  </p:clrMapOvr>
  <p:transition advTm="532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467544" y="5157192"/>
            <a:ext cx="7086600" cy="381000"/>
          </a:xfrm>
        </p:spPr>
        <p:txBody>
          <a:bodyPr/>
          <a:lstStyle>
            <a:extLst/>
          </a:lstStyle>
          <a:p>
            <a:r>
              <a:rPr lang="sk-SK" dirty="0" smtClean="0"/>
              <a:t>y</a:t>
            </a:r>
            <a:endParaRPr lang="sk-SK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565674" y="3417219"/>
            <a:ext cx="7086600" cy="1295400"/>
          </a:xfrm>
        </p:spPr>
        <p:txBody>
          <a:bodyPr/>
          <a:lstStyle>
            <a:extLst/>
          </a:lstStyle>
          <a:p>
            <a:r>
              <a:rPr lang="sk-SK" dirty="0" smtClean="0"/>
              <a:t>v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36">
            <a:off x="852351" y="-80988"/>
            <a:ext cx="2881146" cy="2864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74" y="3414317"/>
            <a:ext cx="2952328" cy="296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790">
            <a:off x="131598" y="3209181"/>
            <a:ext cx="2980209" cy="311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3328">
            <a:off x="4713882" y="1612"/>
            <a:ext cx="2108892" cy="3546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094762"/>
      </p:ext>
    </p:extLst>
  </p:cSld>
  <p:clrMapOvr>
    <a:masterClrMapping/>
  </p:clrMapOvr>
  <p:transition advTm="412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220072" y="2420888"/>
            <a:ext cx="3200400" cy="381000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en-US" sz="1400" dirty="0"/>
              <a:t>CLIL stands for Content and Language Integrated Learning and refers to teaching subjects such as science, history and geography to students through a foreign language. Learn more here.</a:t>
            </a:r>
            <a:endParaRPr lang="sk-SK" sz="1400" dirty="0"/>
          </a:p>
          <a:p>
            <a:r>
              <a:rPr lang="en-US" sz="1600" dirty="0"/>
              <a:t>The term CLIL was coined by David Marsh, University of </a:t>
            </a:r>
            <a:r>
              <a:rPr lang="en-US" sz="1600" dirty="0"/>
              <a:t>Jyväskylä</a:t>
            </a:r>
            <a:r>
              <a:rPr lang="en-US" sz="1600" dirty="0"/>
              <a:t>, Finland (1994):</a:t>
            </a:r>
          </a:p>
          <a:p>
            <a:r>
              <a:rPr lang="en-US" sz="1600" dirty="0"/>
              <a:t>However, CLIL teaching has been </a:t>
            </a:r>
            <a:r>
              <a:rPr lang="en-US" sz="1600" dirty="0"/>
              <a:t>practised</a:t>
            </a:r>
            <a:r>
              <a:rPr lang="en-US" sz="1600" dirty="0"/>
              <a:t> for many years, from the Babylonian era to the early sixties when bi-lingual education was introduced in many schools around the world. Even if you are unaware of the term CLIL, you may already have been using CLIL methodology for many years.</a:t>
            </a:r>
          </a:p>
          <a:p>
            <a:endParaRPr lang="sk-SK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r="28857"/>
          <a:stretch>
            <a:fillRect/>
          </a:stretch>
        </p:blipFill>
        <p:spPr>
          <a:xfrm>
            <a:off x="323528" y="188640"/>
            <a:ext cx="4754880" cy="632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084"/>
          <a:stretch/>
        </p:blipFill>
        <p:spPr>
          <a:xfrm>
            <a:off x="5220072" y="260648"/>
            <a:ext cx="3027187" cy="1934032"/>
          </a:xfrm>
          <a:prstGeom prst="rect">
            <a:avLst/>
          </a:prstGeom>
        </p:spPr>
      </p:pic>
    </p:spTree>
  </p:cSld>
  <p:clrMapOvr>
    <a:masterClrMapping/>
  </p:clrMapOvr>
  <p:transition advTm="532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54" y="3729101"/>
            <a:ext cx="2005946" cy="84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o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6" y="116631"/>
            <a:ext cx="8352928" cy="216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Zástupný symbol obrázka 32"/>
          <p:cNvPicPr>
            <a:picLocks noGrp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>
          <a:xfrm>
            <a:off x="128056" y="4572720"/>
            <a:ext cx="1473278" cy="195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Zástupný symbol obrázka 24"/>
          <p:cNvPicPr>
            <a:picLocks noGrp="1"/>
          </p:cNvPicPr>
          <p:nvPr>
            <p:ph type="pic"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" b="2379"/>
          <a:stretch>
            <a:fillRect/>
          </a:stretch>
        </p:blipFill>
        <p:spPr>
          <a:xfrm>
            <a:off x="3362781" y="2494254"/>
            <a:ext cx="1883478" cy="1172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4" y="4745074"/>
            <a:ext cx="1803280" cy="195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Obrázok 1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2511"/>
          <a:stretch/>
        </p:blipFill>
        <p:spPr>
          <a:xfrm>
            <a:off x="5419128" y="2459901"/>
            <a:ext cx="3061856" cy="2112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ok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7" y="4692997"/>
            <a:ext cx="4775078" cy="2060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" y="2452370"/>
            <a:ext cx="3134822" cy="204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004519"/>
      </p:ext>
    </p:extLst>
  </p:cSld>
  <p:clrMapOvr>
    <a:masterClrMapping/>
  </p:clrMapOvr>
  <p:transition advTm="492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a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>
          <a:xfrm>
            <a:off x="179512" y="259868"/>
            <a:ext cx="4754880" cy="632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Zástupný symbol obráz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20443564">
            <a:off x="5302829" y="3327735"/>
            <a:ext cx="2590800" cy="345440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obráz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1271530">
            <a:off x="5680993" y="329011"/>
            <a:ext cx="2245020" cy="29933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88900" cap="sq" cmpd="sng" algn="ctr">
            <a:solidFill>
              <a:srgbClr val="FFFFFF"/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537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1769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592A26CC253A04896FB5117130F8A6604005A7378CDD03C594BAF4542E14611C016" ma:contentTypeVersion="54" ma:contentTypeDescription="Create a new document." ma:contentTypeScope="" ma:versionID="f29c659c509c70bfb09162a2003ec36d">
  <xsd:schema xmlns:xsd="http://www.w3.org/2001/XMLSchema" xmlns:xs="http://www.w3.org/2001/XMLSchema" xmlns:p="http://schemas.microsoft.com/office/2006/metadata/properties" xmlns:ns2="d13e46e7-f94b-46b2-94f9-4ba6b7e1b128" targetNamespace="http://schemas.microsoft.com/office/2006/metadata/properties" ma:root="true" ma:fieldsID="71601e1ef3fc365c3bc813d627e83c64" ns2:_="">
    <xsd:import namespace="d13e46e7-f94b-46b2-94f9-4ba6b7e1b128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e46e7-f94b-46b2-94f9-4ba6b7e1b128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59f934c8-400c-46a8-a479-210485f56d8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BC5EBFD8-CFC9-4DBC-8631-510EE5FBA5A0}" ma:internalName="CSXSubmissionMarket" ma:readOnly="false" ma:showField="MarketName" ma:web="d13e46e7-f94b-46b2-94f9-4ba6b7e1b128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1b32848e-0d60-4e65-a7dd-d44f1718529f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CF2AE907-B9A1-4BF3-8C43-AF084B84BAEA}" ma:internalName="InProjectListLookup" ma:readOnly="true" ma:showField="InProjectList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c1860a86-89b4-4729-9089-4736342393f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CF2AE907-B9A1-4BF3-8C43-AF084B84BAEA}" ma:internalName="LastCompleteVersionLookup" ma:readOnly="true" ma:showField="LastCompleteVersion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CF2AE907-B9A1-4BF3-8C43-AF084B84BAEA}" ma:internalName="LastPreviewErrorLookup" ma:readOnly="true" ma:showField="LastPreviewError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CF2AE907-B9A1-4BF3-8C43-AF084B84BAEA}" ma:internalName="LastPreviewResultLookup" ma:readOnly="true" ma:showField="LastPreviewResult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CF2AE907-B9A1-4BF3-8C43-AF084B84BAEA}" ma:internalName="LastPreviewAttemptDateLookup" ma:readOnly="true" ma:showField="LastPreviewAttemptDate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CF2AE907-B9A1-4BF3-8C43-AF084B84BAEA}" ma:internalName="LastPreviewedByLookup" ma:readOnly="true" ma:showField="LastPreviewedBy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CF2AE907-B9A1-4BF3-8C43-AF084B84BAEA}" ma:internalName="LastPreviewTimeLookup" ma:readOnly="true" ma:showField="LastPreviewTime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CF2AE907-B9A1-4BF3-8C43-AF084B84BAEA}" ma:internalName="LastPreviewVersionLookup" ma:readOnly="true" ma:showField="LastPreviewVersion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CF2AE907-B9A1-4BF3-8C43-AF084B84BAEA}" ma:internalName="LastPublishErrorLookup" ma:readOnly="true" ma:showField="LastPublishError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CF2AE907-B9A1-4BF3-8C43-AF084B84BAEA}" ma:internalName="LastPublishResultLookup" ma:readOnly="true" ma:showField="LastPublishResult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CF2AE907-B9A1-4BF3-8C43-AF084B84BAEA}" ma:internalName="LastPublishAttemptDateLookup" ma:readOnly="true" ma:showField="LastPublishAttemptDate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CF2AE907-B9A1-4BF3-8C43-AF084B84BAEA}" ma:internalName="LastPublishedByLookup" ma:readOnly="true" ma:showField="LastPublishedBy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CF2AE907-B9A1-4BF3-8C43-AF084B84BAEA}" ma:internalName="LastPublishTimeLookup" ma:readOnly="true" ma:showField="LastPublishTime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CF2AE907-B9A1-4BF3-8C43-AF084B84BAEA}" ma:internalName="LastPublishVersionLookup" ma:readOnly="true" ma:showField="LastPublishVersion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41D62DC-9631-4F47-8033-819BA2BB4850}" ma:internalName="LocLastLocAttemptVersionLookup" ma:readOnly="false" ma:showField="LastLocAttemptVersion" ma:web="d13e46e7-f94b-46b2-94f9-4ba6b7e1b128">
      <xsd:simpleType>
        <xsd:restriction base="dms:Lookup"/>
      </xsd:simpleType>
    </xsd:element>
    <xsd:element name="LocLastLocAttemptVersionTypeLookup" ma:index="71" nillable="true" ma:displayName="Loc Last Loc Attempt Version Type" ma:default="" ma:list="{741D62DC-9631-4F47-8033-819BA2BB4850}" ma:internalName="LocLastLocAttemptVersionTypeLookup" ma:readOnly="true" ma:showField="LastLocAttemptVersionType" ma:web="d13e46e7-f94b-46b2-94f9-4ba6b7e1b128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41D62DC-9631-4F47-8033-819BA2BB4850}" ma:internalName="LocNewPublishedVersionLookup" ma:readOnly="true" ma:showField="NewPublishedVersion" ma:web="d13e46e7-f94b-46b2-94f9-4ba6b7e1b128">
      <xsd:simpleType>
        <xsd:restriction base="dms:Lookup"/>
      </xsd:simpleType>
    </xsd:element>
    <xsd:element name="LocOverallHandbackStatusLookup" ma:index="75" nillable="true" ma:displayName="Loc Overall Handback Status" ma:default="" ma:list="{741D62DC-9631-4F47-8033-819BA2BB4850}" ma:internalName="LocOverallHandbackStatusLookup" ma:readOnly="true" ma:showField="OverallHandbackStatus" ma:web="d13e46e7-f94b-46b2-94f9-4ba6b7e1b128">
      <xsd:simpleType>
        <xsd:restriction base="dms:Lookup"/>
      </xsd:simpleType>
    </xsd:element>
    <xsd:element name="LocOverallLocStatusLookup" ma:index="76" nillable="true" ma:displayName="Loc Overall Localize Status" ma:default="" ma:list="{741D62DC-9631-4F47-8033-819BA2BB4850}" ma:internalName="LocOverallLocStatusLookup" ma:readOnly="true" ma:showField="OverallLocStatus" ma:web="d13e46e7-f94b-46b2-94f9-4ba6b7e1b128">
      <xsd:simpleType>
        <xsd:restriction base="dms:Lookup"/>
      </xsd:simpleType>
    </xsd:element>
    <xsd:element name="LocOverallPreviewStatusLookup" ma:index="77" nillable="true" ma:displayName="Loc Overall Preview Status" ma:default="" ma:list="{741D62DC-9631-4F47-8033-819BA2BB4850}" ma:internalName="LocOverallPreviewStatusLookup" ma:readOnly="true" ma:showField="OverallPreviewStatus" ma:web="d13e46e7-f94b-46b2-94f9-4ba6b7e1b128">
      <xsd:simpleType>
        <xsd:restriction base="dms:Lookup"/>
      </xsd:simpleType>
    </xsd:element>
    <xsd:element name="LocOverallPublishStatusLookup" ma:index="78" nillable="true" ma:displayName="Loc Overall Publish Status" ma:default="" ma:list="{741D62DC-9631-4F47-8033-819BA2BB4850}" ma:internalName="LocOverallPublishStatusLookup" ma:readOnly="true" ma:showField="OverallPublishStatus" ma:web="d13e46e7-f94b-46b2-94f9-4ba6b7e1b128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41D62DC-9631-4F47-8033-819BA2BB4850}" ma:internalName="LocProcessedForHandoffsLookup" ma:readOnly="true" ma:showField="ProcessedForHandoffs" ma:web="d13e46e7-f94b-46b2-94f9-4ba6b7e1b128">
      <xsd:simpleType>
        <xsd:restriction base="dms:Lookup"/>
      </xsd:simpleType>
    </xsd:element>
    <xsd:element name="LocProcessedForMarketsLookup" ma:index="81" nillable="true" ma:displayName="Loc Processed For Markets" ma:default="" ma:list="{741D62DC-9631-4F47-8033-819BA2BB4850}" ma:internalName="LocProcessedForMarketsLookup" ma:readOnly="true" ma:showField="ProcessedForMarkets" ma:web="d13e46e7-f94b-46b2-94f9-4ba6b7e1b128">
      <xsd:simpleType>
        <xsd:restriction base="dms:Lookup"/>
      </xsd:simpleType>
    </xsd:element>
    <xsd:element name="LocPublishedDependentAssetsLookup" ma:index="82" nillable="true" ma:displayName="Loc Published Dependent Assets" ma:default="" ma:list="{741D62DC-9631-4F47-8033-819BA2BB4850}" ma:internalName="LocPublishedDependentAssetsLookup" ma:readOnly="true" ma:showField="PublishedDependentAssets" ma:web="d13e46e7-f94b-46b2-94f9-4ba6b7e1b128">
      <xsd:simpleType>
        <xsd:restriction base="dms:Lookup"/>
      </xsd:simpleType>
    </xsd:element>
    <xsd:element name="LocPublishedLinkedAssetsLookup" ma:index="83" nillable="true" ma:displayName="Loc Published Linked Assets" ma:default="" ma:list="{741D62DC-9631-4F47-8033-819BA2BB4850}" ma:internalName="LocPublishedLinkedAssetsLookup" ma:readOnly="true" ma:showField="PublishedLinkedAssets" ma:web="d13e46e7-f94b-46b2-94f9-4ba6b7e1b128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1b9ab47f-7cc6-43d0-bbe8-0dd31a329f1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BC5EBFD8-CFC9-4DBC-8631-510EE5FBA5A0}" ma:internalName="Markets" ma:readOnly="false" ma:showField="MarketName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CF2AE907-B9A1-4BF3-8C43-AF084B84BAEA}" ma:internalName="NumOfRatingsLookup" ma:readOnly="true" ma:showField="NumOfRatings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CF2AE907-B9A1-4BF3-8C43-AF084B84BAEA}" ma:internalName="PublishStatusLookup" ma:readOnly="false" ma:showField="PublishStatus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ba0a15a8-45ee-49d1-b935-05d4fd24efc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81b514f4-0f77-422d-969e-945bae49e2af}" ma:internalName="TaxCatchAll" ma:showField="CatchAllData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81b514f4-0f77-422d-969e-945bae49e2af}" ma:internalName="TaxCatchAllLabel" ma:readOnly="true" ma:showField="CatchAllDataLabel" ma:web="d13e46e7-f94b-46b2-94f9-4ba6b7e1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d13e46e7-f94b-46b2-94f9-4ba6b7e1b128">english</DirectSourceMarket>
    <MarketSpecific xmlns="d13e46e7-f94b-46b2-94f9-4ba6b7e1b128" xsi:nil="true"/>
    <ApprovalStatus xmlns="d13e46e7-f94b-46b2-94f9-4ba6b7e1b128">InProgress</ApprovalStatus>
    <PrimaryImageGen xmlns="d13e46e7-f94b-46b2-94f9-4ba6b7e1b128">true</PrimaryImageGen>
    <ThumbnailAssetId xmlns="d13e46e7-f94b-46b2-94f9-4ba6b7e1b128" xsi:nil="true"/>
    <NumericId xmlns="d13e46e7-f94b-46b2-94f9-4ba6b7e1b128">-1</NumericId>
    <TPFriendlyName xmlns="d13e46e7-f94b-46b2-94f9-4ba6b7e1b128">Contemporary photo album</TPFriendlyName>
    <BusinessGroup xmlns="d13e46e7-f94b-46b2-94f9-4ba6b7e1b128" xsi:nil="true"/>
    <APEditor xmlns="d13e46e7-f94b-46b2-94f9-4ba6b7e1b128">
      <UserInfo>
        <DisplayName>REDMOND\v-luannv</DisplayName>
        <AccountId>87</AccountId>
        <AccountType/>
      </UserInfo>
    </APEditor>
    <SourceTitle xmlns="d13e46e7-f94b-46b2-94f9-4ba6b7e1b128">Contemporary photo album</SourceTitle>
    <OpenTemplate xmlns="d13e46e7-f94b-46b2-94f9-4ba6b7e1b128">true</OpenTemplate>
    <UALocComments xmlns="d13e46e7-f94b-46b2-94f9-4ba6b7e1b128" xsi:nil="true"/>
    <ParentAssetId xmlns="d13e46e7-f94b-46b2-94f9-4ba6b7e1b128" xsi:nil="true"/>
    <LastPublishResultLookup xmlns="d13e46e7-f94b-46b2-94f9-4ba6b7e1b128" xsi:nil="true"/>
    <IntlLangReviewDate xmlns="d13e46e7-f94b-46b2-94f9-4ba6b7e1b128" xsi:nil="true"/>
    <PublishStatusLookup xmlns="d13e46e7-f94b-46b2-94f9-4ba6b7e1b128">
      <Value>73899</Value>
      <Value>211978</Value>
    </PublishStatusLookup>
    <MachineTranslated xmlns="d13e46e7-f94b-46b2-94f9-4ba6b7e1b128">false</MachineTranslated>
    <OriginalSourceMarket xmlns="d13e46e7-f94b-46b2-94f9-4ba6b7e1b128">english</OriginalSourceMarket>
    <TPInstallLocation xmlns="d13e46e7-f94b-46b2-94f9-4ba6b7e1b128">{My Templates}</TPInstallLocation>
    <ContentItem xmlns="d13e46e7-f94b-46b2-94f9-4ba6b7e1b128" xsi:nil="true"/>
    <APDescription xmlns="d13e46e7-f94b-46b2-94f9-4ba6b7e1b128" xsi:nil="true"/>
    <ClipArtFilename xmlns="d13e46e7-f94b-46b2-94f9-4ba6b7e1b128" xsi:nil="true"/>
    <EditorialStatus xmlns="d13e46e7-f94b-46b2-94f9-4ba6b7e1b128" xsi:nil="true"/>
    <PublishTargets xmlns="d13e46e7-f94b-46b2-94f9-4ba6b7e1b128">OfficeOnline</PublishTargets>
    <TPLaunchHelpLinkType xmlns="d13e46e7-f94b-46b2-94f9-4ba6b7e1b128">Template</TPLaunchHelpLinkType>
    <TimesCloned xmlns="d13e46e7-f94b-46b2-94f9-4ba6b7e1b128" xsi:nil="true"/>
    <LastModifiedDateTime xmlns="d13e46e7-f94b-46b2-94f9-4ba6b7e1b128" xsi:nil="true"/>
    <Provider xmlns="d13e46e7-f94b-46b2-94f9-4ba6b7e1b128">EY006220130</Provider>
    <AcquiredFrom xmlns="d13e46e7-f94b-46b2-94f9-4ba6b7e1b128" xsi:nil="true"/>
    <LastHandOff xmlns="d13e46e7-f94b-46b2-94f9-4ba6b7e1b128" xsi:nil="true"/>
    <AssetStart xmlns="d13e46e7-f94b-46b2-94f9-4ba6b7e1b128">2009-01-02T00:00:00+00:00</AssetStart>
    <TPClientViewer xmlns="d13e46e7-f94b-46b2-94f9-4ba6b7e1b128">Microsoft Office PowerPoint</TPClientViewer>
    <ArtSampleDocs xmlns="d13e46e7-f94b-46b2-94f9-4ba6b7e1b128" xsi:nil="true"/>
    <UACurrentWords xmlns="d13e46e7-f94b-46b2-94f9-4ba6b7e1b128">0</UACurrentWords>
    <UALocRecommendation xmlns="d13e46e7-f94b-46b2-94f9-4ba6b7e1b128">Localize</UALocRecommendation>
    <IsDeleted xmlns="d13e46e7-f94b-46b2-94f9-4ba6b7e1b128">false</IsDeleted>
    <ShowIn xmlns="d13e46e7-f94b-46b2-94f9-4ba6b7e1b128" xsi:nil="true"/>
    <UANotes xmlns="d13e46e7-f94b-46b2-94f9-4ba6b7e1b128">In the box</UANotes>
    <TemplateStatus xmlns="d13e46e7-f94b-46b2-94f9-4ba6b7e1b128" xsi:nil="true"/>
    <VoteCount xmlns="d13e46e7-f94b-46b2-94f9-4ba6b7e1b128" xsi:nil="true"/>
    <CSXHash xmlns="d13e46e7-f94b-46b2-94f9-4ba6b7e1b128" xsi:nil="true"/>
    <AssetExpire xmlns="d13e46e7-f94b-46b2-94f9-4ba6b7e1b128">2029-05-12T00:00:00+00:00</AssetExpire>
    <DSATActionTaken xmlns="d13e46e7-f94b-46b2-94f9-4ba6b7e1b128" xsi:nil="true"/>
    <CSXSubmissionMarket xmlns="d13e46e7-f94b-46b2-94f9-4ba6b7e1b128" xsi:nil="true"/>
    <SubmitterId xmlns="d13e46e7-f94b-46b2-94f9-4ba6b7e1b128" xsi:nil="true"/>
    <TPExecutable xmlns="d13e46e7-f94b-46b2-94f9-4ba6b7e1b128" xsi:nil="true"/>
    <AssetType xmlns="d13e46e7-f94b-46b2-94f9-4ba6b7e1b128">TP</AssetType>
    <CSXUpdate xmlns="d13e46e7-f94b-46b2-94f9-4ba6b7e1b128">false</CSXUpdate>
    <ApprovalLog xmlns="d13e46e7-f94b-46b2-94f9-4ba6b7e1b128" xsi:nil="true"/>
    <CSXSubmissionDate xmlns="d13e46e7-f94b-46b2-94f9-4ba6b7e1b128" xsi:nil="true"/>
    <BugNumber xmlns="d13e46e7-f94b-46b2-94f9-4ba6b7e1b128" xsi:nil="true"/>
    <Milestone xmlns="d13e46e7-f94b-46b2-94f9-4ba6b7e1b128" xsi:nil="true"/>
    <TPComponent xmlns="d13e46e7-f94b-46b2-94f9-4ba6b7e1b128">PPTFiles</TPComponent>
    <OriginAsset xmlns="d13e46e7-f94b-46b2-94f9-4ba6b7e1b128" xsi:nil="true"/>
    <AssetId xmlns="d13e46e7-f94b-46b2-94f9-4ba6b7e1b128">TP010176925</AssetId>
    <TPApplication xmlns="d13e46e7-f94b-46b2-94f9-4ba6b7e1b128">PowerPoint</TPApplication>
    <TPLaunchHelpLink xmlns="d13e46e7-f94b-46b2-94f9-4ba6b7e1b128" xsi:nil="true"/>
    <IntlLocPriority xmlns="d13e46e7-f94b-46b2-94f9-4ba6b7e1b128" xsi:nil="true"/>
    <IntlLangReviewer xmlns="d13e46e7-f94b-46b2-94f9-4ba6b7e1b128" xsi:nil="true"/>
    <PlannedPubDate xmlns="d13e46e7-f94b-46b2-94f9-4ba6b7e1b128" xsi:nil="true"/>
    <CrawlForDependencies xmlns="d13e46e7-f94b-46b2-94f9-4ba6b7e1b128">false</CrawlForDependencies>
    <HandoffToMSDN xmlns="d13e46e7-f94b-46b2-94f9-4ba6b7e1b128" xsi:nil="true"/>
    <TrustLevel xmlns="d13e46e7-f94b-46b2-94f9-4ba6b7e1b128">1 Microsoft Managed Content</TrustLevel>
    <IsSearchable xmlns="d13e46e7-f94b-46b2-94f9-4ba6b7e1b128">false</IsSearchable>
    <TPNamespace xmlns="d13e46e7-f94b-46b2-94f9-4ba6b7e1b128">POWERPNT</TPNamespace>
    <Markets xmlns="d13e46e7-f94b-46b2-94f9-4ba6b7e1b128"/>
    <IntlLangReview xmlns="d13e46e7-f94b-46b2-94f9-4ba6b7e1b128" xsi:nil="true"/>
    <UAProjectedTotalWords xmlns="d13e46e7-f94b-46b2-94f9-4ba6b7e1b128" xsi:nil="true"/>
    <OutputCachingOn xmlns="d13e46e7-f94b-46b2-94f9-4ba6b7e1b128">false</OutputCachingOn>
    <APAuthor xmlns="d13e46e7-f94b-46b2-94f9-4ba6b7e1b128">
      <UserInfo>
        <DisplayName>REDMOND\cynvey</DisplayName>
        <AccountId>209</AccountId>
        <AccountType/>
      </UserInfo>
    </APAuthor>
    <TPAppVersion xmlns="d13e46e7-f94b-46b2-94f9-4ba6b7e1b128">12</TPAppVersion>
    <TPCommandLine xmlns="d13e46e7-f94b-46b2-94f9-4ba6b7e1b128">{PP} /n {FilePath}</TPCommandLine>
    <Manager xmlns="d13e46e7-f94b-46b2-94f9-4ba6b7e1b128" xsi:nil="true"/>
    <Downloads xmlns="d13e46e7-f94b-46b2-94f9-4ba6b7e1b128">0</Downloads>
    <EditorialTags xmlns="d13e46e7-f94b-46b2-94f9-4ba6b7e1b128" xsi:nil="true"/>
    <OOCacheId xmlns="d13e46e7-f94b-46b2-94f9-4ba6b7e1b128" xsi:nil="true"/>
    <PolicheckWords xmlns="d13e46e7-f94b-46b2-94f9-4ba6b7e1b128" xsi:nil="true"/>
    <FriendlyTitle xmlns="d13e46e7-f94b-46b2-94f9-4ba6b7e1b128" xsi:nil="true"/>
    <Providers xmlns="d13e46e7-f94b-46b2-94f9-4ba6b7e1b128" xsi:nil="true"/>
    <LegacyData xmlns="d13e46e7-f94b-46b2-94f9-4ba6b7e1b128" xsi:nil="true"/>
    <TemplateTemplateType xmlns="d13e46e7-f94b-46b2-94f9-4ba6b7e1b128">PowerPoint 12 Default</TemplateTemplateType>
    <LocPublishedLinkedAssetsLookup xmlns="d13e46e7-f94b-46b2-94f9-4ba6b7e1b128" xsi:nil="true"/>
    <LocNewPublishedVersionLookup xmlns="d13e46e7-f94b-46b2-94f9-4ba6b7e1b128" xsi:nil="true"/>
    <LocManualTestRequired xmlns="d13e46e7-f94b-46b2-94f9-4ba6b7e1b128" xsi:nil="true"/>
    <LocRecommendedHandoff xmlns="d13e46e7-f94b-46b2-94f9-4ba6b7e1b128" xsi:nil="true"/>
    <LocalizationTagsTaxHTField0 xmlns="d13e46e7-f94b-46b2-94f9-4ba6b7e1b128">
      <Terms xmlns="http://schemas.microsoft.com/office/infopath/2007/PartnerControls"/>
    </LocalizationTagsTaxHTField0>
    <ScenarioTagsTaxHTField0 xmlns="d13e46e7-f94b-46b2-94f9-4ba6b7e1b128">
      <Terms xmlns="http://schemas.microsoft.com/office/infopath/2007/PartnerControls"/>
    </ScenarioTagsTaxHTField0>
    <LocOverallPreviewStatusLookup xmlns="d13e46e7-f94b-46b2-94f9-4ba6b7e1b128" xsi:nil="true"/>
    <LocOverallPublishStatusLookup xmlns="d13e46e7-f94b-46b2-94f9-4ba6b7e1b128" xsi:nil="true"/>
    <CampaignTagsTaxHTField0 xmlns="d13e46e7-f94b-46b2-94f9-4ba6b7e1b128">
      <Terms xmlns="http://schemas.microsoft.com/office/infopath/2007/PartnerControls"/>
    </CampaignTagsTaxHTField0>
    <LocLastLocAttemptVersionLookup xmlns="d13e46e7-f94b-46b2-94f9-4ba6b7e1b128">20961</LocLastLocAttemptVersionLookup>
    <InternalTagsTaxHTField0 xmlns="d13e46e7-f94b-46b2-94f9-4ba6b7e1b128">
      <Terms xmlns="http://schemas.microsoft.com/office/infopath/2007/PartnerControls"/>
    </InternalTagsTaxHTField0>
    <LocProcessedForHandoffsLookup xmlns="d13e46e7-f94b-46b2-94f9-4ba6b7e1b128" xsi:nil="true"/>
    <LocProcessedForMarketsLookup xmlns="d13e46e7-f94b-46b2-94f9-4ba6b7e1b128" xsi:nil="true"/>
    <LocLastLocAttemptVersionTypeLookup xmlns="d13e46e7-f94b-46b2-94f9-4ba6b7e1b128" xsi:nil="true"/>
    <LocOverallLocStatusLookup xmlns="d13e46e7-f94b-46b2-94f9-4ba6b7e1b128" xsi:nil="true"/>
    <TaxCatchAll xmlns="d13e46e7-f94b-46b2-94f9-4ba6b7e1b128"/>
    <LocPublishedDependentAssetsLookup xmlns="d13e46e7-f94b-46b2-94f9-4ba6b7e1b128" xsi:nil="true"/>
    <LocOverallHandbackStatusLookup xmlns="d13e46e7-f94b-46b2-94f9-4ba6b7e1b128" xsi:nil="true"/>
    <BlockPublish xmlns="d13e46e7-f94b-46b2-94f9-4ba6b7e1b128" xsi:nil="true"/>
    <LocComments xmlns="d13e46e7-f94b-46b2-94f9-4ba6b7e1b128" xsi:nil="true"/>
    <RecommendationsModifier xmlns="d13e46e7-f94b-46b2-94f9-4ba6b7e1b128" xsi:nil="true"/>
    <FeatureTagsTaxHTField0 xmlns="d13e46e7-f94b-46b2-94f9-4ba6b7e1b128">
      <Terms xmlns="http://schemas.microsoft.com/office/infopath/2007/PartnerControls"/>
    </FeatureTagsTaxHTField0>
    <OriginalRelease xmlns="d13e46e7-f94b-46b2-94f9-4ba6b7e1b128">14</OriginalRelease>
    <LocMarketGroupTiers2 xmlns="d13e46e7-f94b-46b2-94f9-4ba6b7e1b128" xsi:nil="true"/>
  </documentManagement>
</p:properties>
</file>

<file path=customXml/itemProps1.xml><?xml version="1.0" encoding="utf-8"?>
<ds:datastoreItem xmlns:ds="http://schemas.openxmlformats.org/officeDocument/2006/customXml" ds:itemID="{41AA3A58-8C3F-47EA-85B1-8647E4E76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e46e7-f94b-46b2-94f9-4ba6b7e1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8EA3AC-3153-4CBF-A52B-6601001E9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D96B3-8EF4-4B45-83B1-6157F2ACD69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13e46e7-f94b-46b2-94f9-4ba6b7e1b12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tf10176925</Template>
  <TotalTime>0</TotalTime>
  <Words>80</Words>
  <Application>Microsoft Office PowerPoint</Application>
  <PresentationFormat>Prezentácia na obrazovke (4:3)</PresentationFormat>
  <Paragraphs>15</Paragraphs>
  <Slides>6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tf10176925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2018-01-10T18:30:38Z</dcterms:created>
  <dcterms:modified xsi:type="dcterms:W3CDTF">2018-01-13T18:22:54Z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1051</vt:i4>
  </property>
  <property fmtid="{D5CDD505-2E9C-101B-9397-08002B2CF9AE}" pid="3" name="_Version">
    <vt:lpwstr>12.0.4518</vt:lpwstr>
  </property>
  <property fmtid="{D5CDD505-2E9C-101B-9397-08002B2CF9AE}" pid="4" name="ContentTypeId">
    <vt:lpwstr>0x010100F592A26CC253A04896FB5117130F8A6604005A7378CDD03C594BAF4542E14611C016</vt:lpwstr>
  </property>
  <property fmtid="{D5CDD505-2E9C-101B-9397-08002B2CF9AE}" pid="5" name="ImageGenCounter">
    <vt:i4>0</vt:i4>
  </property>
  <property fmtid="{D5CDD505-2E9C-101B-9397-08002B2CF9AE}" pid="6" name="ViolationReportStatus">
    <vt:lpwstr>None</vt:lpwstr>
  </property>
  <property fmtid="{D5CDD505-2E9C-101B-9397-08002B2CF9AE}" pid="7" name="ImageGenStatus">
    <vt:i4>0</vt:i4>
  </property>
  <property fmtid="{D5CDD505-2E9C-101B-9397-08002B2CF9AE}" pid="8" name="PolicheckStatus">
    <vt:i4>0</vt:i4>
  </property>
  <property fmtid="{D5CDD505-2E9C-101B-9397-08002B2CF9AE}" pid="9" name="Applications">
    <vt:lpwstr>67;#Template 12;#53;#PowerPoint 12;#407;#PowerPoint 14</vt:lpwstr>
  </property>
  <property fmtid="{D5CDD505-2E9C-101B-9397-08002B2CF9AE}" pid="10" name="PolicheckCounter">
    <vt:i4>0</vt:i4>
  </property>
  <property fmtid="{D5CDD505-2E9C-101B-9397-08002B2CF9AE}" pid="11" name="APTrustLevel">
    <vt:r8>0</vt:r8>
  </property>
  <property fmtid="{D5CDD505-2E9C-101B-9397-08002B2CF9AE}" pid="12" name="Order">
    <vt:r8>4393100</vt:r8>
  </property>
</Properties>
</file>