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DM Sans" pitchFamily="2" charset="-18"/>
      <p:regular r:id="rId23"/>
    </p:embeddedFont>
    <p:embeddedFont>
      <p:font typeface="Kollektif Bold" panose="020B0604020202020204" charset="0"/>
      <p:regular r:id="rId24"/>
    </p:embeddedFont>
    <p:embeddedFont>
      <p:font typeface="Lucida Console Semi-Bold" panose="020B0604020202020204" charset="0"/>
      <p:regular r:id="rId25"/>
    </p:embeddedFont>
    <p:embeddedFont>
      <p:font typeface="Open Sans" panose="020B0606030504020204" pitchFamily="34" charset="0"/>
      <p:regular r:id="rId26"/>
    </p:embeddedFont>
    <p:embeddedFont>
      <p:font typeface="Open Sans Bold" panose="020B0806030504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6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8.jpeg"/><Relationship Id="rId5" Type="http://schemas.openxmlformats.org/officeDocument/2006/relationships/image" Target="../media/image4.svg"/><Relationship Id="rId10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56.jpe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1386843" y="7201845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4131544" y="7969488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 flipV="1">
            <a:off x="14444220" y="8329798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 flipV="1">
            <a:off x="14802690" y="868111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 rot="-10800000">
            <a:off x="9525" y="63583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083809" y="63869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0" y="74707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-10800000">
            <a:off x="0" y="8554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-5400000">
            <a:off x="1083809" y="85545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1083809" y="9623721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10800000">
            <a:off x="3321750" y="85831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3321750" y="74993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5400000">
            <a:off x="4405559" y="85831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2237941" y="966693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3321750" y="9666932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5400000">
            <a:off x="0" y="9638357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 rot="-5400000">
            <a:off x="15470622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 rot="-5400000">
            <a:off x="16554431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8" y="0"/>
                </a:lnTo>
                <a:lnTo>
                  <a:pt x="1083808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 flipH="1" flipV="1">
            <a:off x="17638239" y="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5400000">
            <a:off x="14386813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5400000">
            <a:off x="15470622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16554431" y="216761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8" y="0"/>
                </a:lnTo>
                <a:lnTo>
                  <a:pt x="1083808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400000">
            <a:off x="17638239" y="10838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 rot="5400000" flipH="1" flipV="1">
            <a:off x="17638239" y="216761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 flipH="1" flipV="1">
            <a:off x="15470622" y="4433486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 rot="5400000" flipH="1" flipV="1">
            <a:off x="16554431" y="4433486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8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8" y="0"/>
                </a:lnTo>
                <a:lnTo>
                  <a:pt x="1083808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0" name="Group 30"/>
          <p:cNvGrpSpPr/>
          <p:nvPr/>
        </p:nvGrpSpPr>
        <p:grpSpPr>
          <a:xfrm rot="2700000">
            <a:off x="-1376391" y="-3093321"/>
            <a:ext cx="7415398" cy="3565095"/>
            <a:chOff x="0" y="0"/>
            <a:chExt cx="660400" cy="317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33" name="AutoShape 33"/>
          <p:cNvSpPr/>
          <p:nvPr/>
        </p:nvSpPr>
        <p:spPr>
          <a:xfrm>
            <a:off x="-1839005" y="-2273771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4" name="AutoShape 34"/>
          <p:cNvSpPr/>
          <p:nvPr/>
        </p:nvSpPr>
        <p:spPr>
          <a:xfrm>
            <a:off x="-2052951" y="-196109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5" name="AutoShape 35"/>
          <p:cNvSpPr/>
          <p:nvPr/>
        </p:nvSpPr>
        <p:spPr>
          <a:xfrm>
            <a:off x="-2232553" y="-160262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6" name="AutoShape 36"/>
          <p:cNvSpPr/>
          <p:nvPr/>
        </p:nvSpPr>
        <p:spPr>
          <a:xfrm>
            <a:off x="-2359208" y="-1216357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7" name="AutoShape 37"/>
          <p:cNvSpPr/>
          <p:nvPr/>
        </p:nvSpPr>
        <p:spPr>
          <a:xfrm>
            <a:off x="-2503062" y="-77668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8" name="AutoShape 38"/>
          <p:cNvSpPr/>
          <p:nvPr/>
        </p:nvSpPr>
        <p:spPr>
          <a:xfrm>
            <a:off x="-2623881" y="-332957"/>
            <a:ext cx="3963599" cy="398559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9" name="AutoShape 39"/>
          <p:cNvSpPr/>
          <p:nvPr/>
        </p:nvSpPr>
        <p:spPr>
          <a:xfrm>
            <a:off x="-2598114" y="228677"/>
            <a:ext cx="3377485" cy="3360058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0" name="AutoShape 40"/>
          <p:cNvSpPr/>
          <p:nvPr/>
        </p:nvSpPr>
        <p:spPr>
          <a:xfrm>
            <a:off x="-2509797" y="905760"/>
            <a:ext cx="2628598" cy="2671969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1" name="Freeform 41"/>
          <p:cNvSpPr/>
          <p:nvPr/>
        </p:nvSpPr>
        <p:spPr>
          <a:xfrm>
            <a:off x="14195978" y="6603145"/>
            <a:ext cx="4092022" cy="3754817"/>
          </a:xfrm>
          <a:custGeom>
            <a:avLst/>
            <a:gdLst/>
            <a:ahLst/>
            <a:cxnLst/>
            <a:rect l="l" t="t" r="r" b="b"/>
            <a:pathLst>
              <a:path w="4092022" h="3754817">
                <a:moveTo>
                  <a:pt x="0" y="0"/>
                </a:moveTo>
                <a:lnTo>
                  <a:pt x="4092022" y="0"/>
                </a:lnTo>
                <a:lnTo>
                  <a:pt x="4092022" y="3754817"/>
                </a:lnTo>
                <a:lnTo>
                  <a:pt x="0" y="3754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Freeform 42"/>
          <p:cNvSpPr/>
          <p:nvPr/>
        </p:nvSpPr>
        <p:spPr>
          <a:xfrm>
            <a:off x="0" y="0"/>
            <a:ext cx="5888414" cy="1769473"/>
          </a:xfrm>
          <a:custGeom>
            <a:avLst/>
            <a:gdLst/>
            <a:ahLst/>
            <a:cxnLst/>
            <a:rect l="l" t="t" r="r" b="b"/>
            <a:pathLst>
              <a:path w="5888414" h="1769473">
                <a:moveTo>
                  <a:pt x="0" y="0"/>
                </a:moveTo>
                <a:lnTo>
                  <a:pt x="5888414" y="0"/>
                </a:lnTo>
                <a:lnTo>
                  <a:pt x="5888414" y="1769473"/>
                </a:lnTo>
                <a:lnTo>
                  <a:pt x="0" y="1769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3" name="TextBox 43"/>
          <p:cNvSpPr txBox="1"/>
          <p:nvPr/>
        </p:nvSpPr>
        <p:spPr>
          <a:xfrm>
            <a:off x="1339718" y="3940175"/>
            <a:ext cx="13461906" cy="133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227C9D"/>
                </a:solidFill>
                <a:latin typeface="Kollektif Bold"/>
              </a:rPr>
              <a:t>ANTALYA - TURECKO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545397" y="6809551"/>
            <a:ext cx="7197206" cy="158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 dirty="0">
                <a:solidFill>
                  <a:srgbClr val="545454"/>
                </a:solidFill>
                <a:latin typeface="DM Sans"/>
              </a:rPr>
              <a:t>18. 2. - 24. 2.</a:t>
            </a:r>
            <a:r>
              <a:rPr lang="sk-SK" sz="3700" dirty="0">
                <a:solidFill>
                  <a:srgbClr val="545454"/>
                </a:solidFill>
                <a:latin typeface="DM Sans"/>
              </a:rPr>
              <a:t> </a:t>
            </a:r>
            <a:r>
              <a:rPr lang="en-US" sz="3700" dirty="0">
                <a:solidFill>
                  <a:srgbClr val="545454"/>
                </a:solidFill>
                <a:latin typeface="DM Sans"/>
              </a:rPr>
              <a:t>2024</a:t>
            </a:r>
          </a:p>
          <a:p>
            <a:pPr algn="ctr">
              <a:lnSpc>
                <a:spcPts val="4070"/>
              </a:lnSpc>
            </a:pPr>
            <a:endParaRPr lang="en-US" sz="3700" dirty="0">
              <a:solidFill>
                <a:srgbClr val="545454"/>
              </a:solidFill>
              <a:latin typeface="DM Sans"/>
            </a:endParaRPr>
          </a:p>
          <a:p>
            <a:pPr algn="ctr">
              <a:lnSpc>
                <a:spcPts val="4070"/>
              </a:lnSpc>
            </a:pPr>
            <a:r>
              <a:rPr lang="en-US" sz="3700" dirty="0" err="1">
                <a:solidFill>
                  <a:srgbClr val="545454"/>
                </a:solidFill>
                <a:latin typeface="DM Sans"/>
              </a:rPr>
              <a:t>STEMAction</a:t>
            </a:r>
            <a:r>
              <a:rPr lang="en-US" sz="3700" dirty="0">
                <a:solidFill>
                  <a:srgbClr val="545454"/>
                </a:solidFill>
                <a:latin typeface="DM Sans"/>
              </a:rPr>
              <a:t> for Future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827689" y="3795632"/>
            <a:ext cx="9323358" cy="6095687"/>
          </a:xfrm>
          <a:custGeom>
            <a:avLst/>
            <a:gdLst/>
            <a:ahLst/>
            <a:cxnLst/>
            <a:rect l="l" t="t" r="r" b="b"/>
            <a:pathLst>
              <a:path w="9323358" h="6095687">
                <a:moveTo>
                  <a:pt x="0" y="0"/>
                </a:moveTo>
                <a:lnTo>
                  <a:pt x="9323358" y="0"/>
                </a:lnTo>
                <a:lnTo>
                  <a:pt x="9323358" y="6095688"/>
                </a:lnTo>
                <a:lnTo>
                  <a:pt x="0" y="609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1234980" y="486796"/>
            <a:ext cx="5714647" cy="9404524"/>
          </a:xfrm>
          <a:custGeom>
            <a:avLst/>
            <a:gdLst/>
            <a:ahLst/>
            <a:cxnLst/>
            <a:rect l="l" t="t" r="r" b="b"/>
            <a:pathLst>
              <a:path w="5714647" h="9404524">
                <a:moveTo>
                  <a:pt x="0" y="0"/>
                </a:moveTo>
                <a:lnTo>
                  <a:pt x="5714647" y="0"/>
                </a:lnTo>
                <a:lnTo>
                  <a:pt x="5714647" y="9404524"/>
                </a:lnTo>
                <a:lnTo>
                  <a:pt x="0" y="9404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TextBox 20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3. DEŇ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7689" y="1613138"/>
            <a:ext cx="16343894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V popoludňajších hodinách sme navštívili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Aquarium a Wild park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6367124" y="4903079"/>
            <a:ext cx="11040539" cy="4988241"/>
          </a:xfrm>
          <a:custGeom>
            <a:avLst/>
            <a:gdLst/>
            <a:ahLst/>
            <a:cxnLst/>
            <a:rect l="l" t="t" r="r" b="b"/>
            <a:pathLst>
              <a:path w="11040539" h="4988241">
                <a:moveTo>
                  <a:pt x="0" y="0"/>
                </a:moveTo>
                <a:lnTo>
                  <a:pt x="11040539" y="0"/>
                </a:lnTo>
                <a:lnTo>
                  <a:pt x="11040539" y="4988241"/>
                </a:lnTo>
                <a:lnTo>
                  <a:pt x="0" y="49882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331755" y="1990127"/>
            <a:ext cx="4880258" cy="1728029"/>
          </a:xfrm>
          <a:custGeom>
            <a:avLst/>
            <a:gdLst/>
            <a:ahLst/>
            <a:cxnLst/>
            <a:rect l="l" t="t" r="r" b="b"/>
            <a:pathLst>
              <a:path w="4880258" h="1728029">
                <a:moveTo>
                  <a:pt x="0" y="0"/>
                </a:moveTo>
                <a:lnTo>
                  <a:pt x="4880258" y="0"/>
                </a:lnTo>
                <a:lnTo>
                  <a:pt x="4880258" y="1728030"/>
                </a:lnTo>
                <a:lnTo>
                  <a:pt x="0" y="1728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5783513" y="486796"/>
            <a:ext cx="5530594" cy="4152321"/>
          </a:xfrm>
          <a:custGeom>
            <a:avLst/>
            <a:gdLst/>
            <a:ahLst/>
            <a:cxnLst/>
            <a:rect l="l" t="t" r="r" b="b"/>
            <a:pathLst>
              <a:path w="5530594" h="4152321">
                <a:moveTo>
                  <a:pt x="0" y="0"/>
                </a:moveTo>
                <a:lnTo>
                  <a:pt x="5530594" y="0"/>
                </a:lnTo>
                <a:lnTo>
                  <a:pt x="5530594" y="4152320"/>
                </a:lnTo>
                <a:lnTo>
                  <a:pt x="0" y="4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11887394" y="486796"/>
            <a:ext cx="5530594" cy="4152321"/>
          </a:xfrm>
          <a:custGeom>
            <a:avLst/>
            <a:gdLst/>
            <a:ahLst/>
            <a:cxnLst/>
            <a:rect l="l" t="t" r="r" b="b"/>
            <a:pathLst>
              <a:path w="5530594" h="4152321">
                <a:moveTo>
                  <a:pt x="0" y="0"/>
                </a:moveTo>
                <a:lnTo>
                  <a:pt x="5530593" y="0"/>
                </a:lnTo>
                <a:lnTo>
                  <a:pt x="5530593" y="4152320"/>
                </a:lnTo>
                <a:lnTo>
                  <a:pt x="0" y="4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331755" y="4700330"/>
            <a:ext cx="4828492" cy="4540018"/>
          </a:xfrm>
          <a:custGeom>
            <a:avLst/>
            <a:gdLst/>
            <a:ahLst/>
            <a:cxnLst/>
            <a:rect l="l" t="t" r="r" b="b"/>
            <a:pathLst>
              <a:path w="4828492" h="4540018">
                <a:moveTo>
                  <a:pt x="0" y="0"/>
                </a:moveTo>
                <a:lnTo>
                  <a:pt x="4828491" y="0"/>
                </a:lnTo>
                <a:lnTo>
                  <a:pt x="4828491" y="4540018"/>
                </a:lnTo>
                <a:lnTo>
                  <a:pt x="0" y="4540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TextBox 23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3. DEŇ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9687100" y="2700673"/>
            <a:ext cx="8035127" cy="6026345"/>
          </a:xfrm>
          <a:custGeom>
            <a:avLst/>
            <a:gdLst/>
            <a:ahLst/>
            <a:cxnLst/>
            <a:rect l="l" t="t" r="r" b="b"/>
            <a:pathLst>
              <a:path w="8035127" h="6026345">
                <a:moveTo>
                  <a:pt x="0" y="0"/>
                </a:moveTo>
                <a:lnTo>
                  <a:pt x="8035127" y="0"/>
                </a:lnTo>
                <a:lnTo>
                  <a:pt x="8035127" y="6026345"/>
                </a:lnTo>
                <a:lnTo>
                  <a:pt x="0" y="60263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541904" y="1660788"/>
            <a:ext cx="8781421" cy="3953355"/>
          </a:xfrm>
          <a:custGeom>
            <a:avLst/>
            <a:gdLst/>
            <a:ahLst/>
            <a:cxnLst/>
            <a:rect l="l" t="t" r="r" b="b"/>
            <a:pathLst>
              <a:path w="8781421" h="3953355">
                <a:moveTo>
                  <a:pt x="0" y="0"/>
                </a:moveTo>
                <a:lnTo>
                  <a:pt x="8781422" y="0"/>
                </a:lnTo>
                <a:lnTo>
                  <a:pt x="8781422" y="3953355"/>
                </a:lnTo>
                <a:lnTo>
                  <a:pt x="0" y="39533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541904" y="5942253"/>
            <a:ext cx="8781421" cy="3949067"/>
          </a:xfrm>
          <a:custGeom>
            <a:avLst/>
            <a:gdLst/>
            <a:ahLst/>
            <a:cxnLst/>
            <a:rect l="l" t="t" r="r" b="b"/>
            <a:pathLst>
              <a:path w="8781421" h="3949067">
                <a:moveTo>
                  <a:pt x="0" y="0"/>
                </a:moveTo>
                <a:lnTo>
                  <a:pt x="8781422" y="0"/>
                </a:lnTo>
                <a:lnTo>
                  <a:pt x="8781422" y="3949067"/>
                </a:lnTo>
                <a:lnTo>
                  <a:pt x="0" y="3949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1" name="TextBox 21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4. DEŇ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63654" y="596387"/>
            <a:ext cx="16343894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TRIP DAY - Vedecké centrum a staroveké mesto Aspendos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929900" y="2349343"/>
            <a:ext cx="9188006" cy="6891005"/>
          </a:xfrm>
          <a:custGeom>
            <a:avLst/>
            <a:gdLst/>
            <a:ahLst/>
            <a:cxnLst/>
            <a:rect l="l" t="t" r="r" b="b"/>
            <a:pathLst>
              <a:path w="9188006" h="6891005">
                <a:moveTo>
                  <a:pt x="0" y="0"/>
                </a:moveTo>
                <a:lnTo>
                  <a:pt x="9188006" y="0"/>
                </a:lnTo>
                <a:lnTo>
                  <a:pt x="9188006" y="6891005"/>
                </a:lnTo>
                <a:lnTo>
                  <a:pt x="0" y="689100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TextBox 19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4. DEŇ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116649" y="1402572"/>
            <a:ext cx="6180167" cy="8240223"/>
          </a:xfrm>
          <a:custGeom>
            <a:avLst/>
            <a:gdLst/>
            <a:ahLst/>
            <a:cxnLst/>
            <a:rect l="l" t="t" r="r" b="b"/>
            <a:pathLst>
              <a:path w="6180167" h="8240223">
                <a:moveTo>
                  <a:pt x="0" y="0"/>
                </a:moveTo>
                <a:lnTo>
                  <a:pt x="6180167" y="0"/>
                </a:lnTo>
                <a:lnTo>
                  <a:pt x="6180167" y="8240223"/>
                </a:lnTo>
                <a:lnTo>
                  <a:pt x="0" y="824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103699" y="1997347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7776134" y="1997347"/>
            <a:ext cx="9813173" cy="7359879"/>
          </a:xfrm>
          <a:custGeom>
            <a:avLst/>
            <a:gdLst/>
            <a:ahLst/>
            <a:cxnLst/>
            <a:rect l="l" t="t" r="r" b="b"/>
            <a:pathLst>
              <a:path w="9813173" h="7359879">
                <a:moveTo>
                  <a:pt x="0" y="0"/>
                </a:moveTo>
                <a:lnTo>
                  <a:pt x="9813173" y="0"/>
                </a:lnTo>
                <a:lnTo>
                  <a:pt x="9813173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0" name="TextBox 20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4. DEŇ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1471423" y="1753140"/>
            <a:ext cx="14621826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Zhotovovali sme robota, ktorý vyhľadáva požiar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v lese a uhasí ho.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418952" y="0"/>
            <a:ext cx="3183276" cy="3183276"/>
          </a:xfrm>
          <a:custGeom>
            <a:avLst/>
            <a:gdLst/>
            <a:ahLst/>
            <a:cxnLst/>
            <a:rect l="l" t="t" r="r" b="b"/>
            <a:pathLst>
              <a:path w="3183276" h="3183276">
                <a:moveTo>
                  <a:pt x="0" y="0"/>
                </a:moveTo>
                <a:lnTo>
                  <a:pt x="3183276" y="0"/>
                </a:lnTo>
                <a:lnTo>
                  <a:pt x="3183276" y="3183276"/>
                </a:lnTo>
                <a:lnTo>
                  <a:pt x="0" y="31832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878501" y="3513749"/>
            <a:ext cx="4382608" cy="5843478"/>
          </a:xfrm>
          <a:custGeom>
            <a:avLst/>
            <a:gdLst/>
            <a:ahLst/>
            <a:cxnLst/>
            <a:rect l="l" t="t" r="r" b="b"/>
            <a:pathLst>
              <a:path w="4382608" h="5843478">
                <a:moveTo>
                  <a:pt x="0" y="0"/>
                </a:moveTo>
                <a:lnTo>
                  <a:pt x="4382608" y="0"/>
                </a:lnTo>
                <a:lnTo>
                  <a:pt x="4382608" y="5843478"/>
                </a:lnTo>
                <a:lnTo>
                  <a:pt x="0" y="584347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 rot="5400000">
            <a:off x="6797007" y="3497708"/>
            <a:ext cx="4382608" cy="5843478"/>
          </a:xfrm>
          <a:custGeom>
            <a:avLst/>
            <a:gdLst/>
            <a:ahLst/>
            <a:cxnLst/>
            <a:rect l="l" t="t" r="r" b="b"/>
            <a:pathLst>
              <a:path w="4382608" h="5843478">
                <a:moveTo>
                  <a:pt x="0" y="0"/>
                </a:moveTo>
                <a:lnTo>
                  <a:pt x="4382608" y="0"/>
                </a:lnTo>
                <a:lnTo>
                  <a:pt x="4382608" y="5843478"/>
                </a:lnTo>
                <a:lnTo>
                  <a:pt x="0" y="5843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12715513" y="3513749"/>
            <a:ext cx="4358547" cy="5811396"/>
          </a:xfrm>
          <a:custGeom>
            <a:avLst/>
            <a:gdLst/>
            <a:ahLst/>
            <a:cxnLst/>
            <a:rect l="l" t="t" r="r" b="b"/>
            <a:pathLst>
              <a:path w="4358547" h="5811396">
                <a:moveTo>
                  <a:pt x="0" y="0"/>
                </a:moveTo>
                <a:lnTo>
                  <a:pt x="4358547" y="0"/>
                </a:lnTo>
                <a:lnTo>
                  <a:pt x="4358547" y="5811396"/>
                </a:lnTo>
                <a:lnTo>
                  <a:pt x="0" y="5811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3" name="TextBox 23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5. DEŇ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1833087" y="1681402"/>
            <a:ext cx="14621826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Ako by mala vyzerať inteligentná škola?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Zariadenia sme navrhli na španielskej hodine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521599" y="102802"/>
            <a:ext cx="3183276" cy="3183276"/>
          </a:xfrm>
          <a:custGeom>
            <a:avLst/>
            <a:gdLst/>
            <a:ahLst/>
            <a:cxnLst/>
            <a:rect l="l" t="t" r="r" b="b"/>
            <a:pathLst>
              <a:path w="3183276" h="3183276">
                <a:moveTo>
                  <a:pt x="0" y="0"/>
                </a:moveTo>
                <a:lnTo>
                  <a:pt x="3183275" y="0"/>
                </a:lnTo>
                <a:lnTo>
                  <a:pt x="3183275" y="3183275"/>
                </a:lnTo>
                <a:lnTo>
                  <a:pt x="0" y="31832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0847661" y="3511471"/>
            <a:ext cx="4514204" cy="6011111"/>
          </a:xfrm>
          <a:custGeom>
            <a:avLst/>
            <a:gdLst/>
            <a:ahLst/>
            <a:cxnLst/>
            <a:rect l="l" t="t" r="r" b="b"/>
            <a:pathLst>
              <a:path w="4514204" h="6011111">
                <a:moveTo>
                  <a:pt x="0" y="0"/>
                </a:moveTo>
                <a:lnTo>
                  <a:pt x="4514204" y="0"/>
                </a:lnTo>
                <a:lnTo>
                  <a:pt x="4514204" y="6011111"/>
                </a:lnTo>
                <a:lnTo>
                  <a:pt x="0" y="601111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2013623" y="3597141"/>
            <a:ext cx="7900588" cy="5925441"/>
          </a:xfrm>
          <a:custGeom>
            <a:avLst/>
            <a:gdLst/>
            <a:ahLst/>
            <a:cxnLst/>
            <a:rect l="l" t="t" r="r" b="b"/>
            <a:pathLst>
              <a:path w="7900588" h="5925441">
                <a:moveTo>
                  <a:pt x="0" y="0"/>
                </a:moveTo>
                <a:lnTo>
                  <a:pt x="7900588" y="0"/>
                </a:lnTo>
                <a:lnTo>
                  <a:pt x="7900588" y="5925441"/>
                </a:lnTo>
                <a:lnTo>
                  <a:pt x="0" y="5925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2" name="TextBox 22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5. DEŇ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9305659" y="3603553"/>
            <a:ext cx="8185497" cy="6139123"/>
          </a:xfrm>
          <a:custGeom>
            <a:avLst/>
            <a:gdLst/>
            <a:ahLst/>
            <a:cxnLst/>
            <a:rect l="l" t="t" r="r" b="b"/>
            <a:pathLst>
              <a:path w="8185497" h="6139123">
                <a:moveTo>
                  <a:pt x="0" y="0"/>
                </a:moveTo>
                <a:lnTo>
                  <a:pt x="8185497" y="0"/>
                </a:lnTo>
                <a:lnTo>
                  <a:pt x="8185497" y="6139122"/>
                </a:lnTo>
                <a:lnTo>
                  <a:pt x="0" y="61391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551429" y="3603553"/>
            <a:ext cx="8227553" cy="6178700"/>
          </a:xfrm>
          <a:custGeom>
            <a:avLst/>
            <a:gdLst/>
            <a:ahLst/>
            <a:cxnLst/>
            <a:rect l="l" t="t" r="r" b="b"/>
            <a:pathLst>
              <a:path w="8227553" h="6178700">
                <a:moveTo>
                  <a:pt x="0" y="0"/>
                </a:moveTo>
                <a:lnTo>
                  <a:pt x="8227554" y="0"/>
                </a:lnTo>
                <a:lnTo>
                  <a:pt x="8227554" y="6178699"/>
                </a:lnTo>
                <a:lnTo>
                  <a:pt x="0" y="617869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TextBox 20"/>
          <p:cNvSpPr txBox="1"/>
          <p:nvPr/>
        </p:nvSpPr>
        <p:spPr>
          <a:xfrm>
            <a:off x="1280992" y="1706808"/>
            <a:ext cx="16321235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Na poslednej hodine sme zostrojili prototyp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inteligentného domu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6. DEŇ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8952" y="0"/>
            <a:ext cx="3183276" cy="3183276"/>
          </a:xfrm>
          <a:custGeom>
            <a:avLst/>
            <a:gdLst/>
            <a:ahLst/>
            <a:cxnLst/>
            <a:rect l="l" t="t" r="r" b="b"/>
            <a:pathLst>
              <a:path w="3183276" h="3183276">
                <a:moveTo>
                  <a:pt x="0" y="0"/>
                </a:moveTo>
                <a:lnTo>
                  <a:pt x="3183276" y="0"/>
                </a:lnTo>
                <a:lnTo>
                  <a:pt x="3183276" y="3183276"/>
                </a:lnTo>
                <a:lnTo>
                  <a:pt x="0" y="3183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4418952" y="0"/>
            <a:ext cx="3183276" cy="3183276"/>
          </a:xfrm>
          <a:custGeom>
            <a:avLst/>
            <a:gdLst/>
            <a:ahLst/>
            <a:cxnLst/>
            <a:rect l="l" t="t" r="r" b="b"/>
            <a:pathLst>
              <a:path w="3183276" h="3183276">
                <a:moveTo>
                  <a:pt x="0" y="0"/>
                </a:moveTo>
                <a:lnTo>
                  <a:pt x="3183276" y="0"/>
                </a:lnTo>
                <a:lnTo>
                  <a:pt x="3183276" y="3183276"/>
                </a:lnTo>
                <a:lnTo>
                  <a:pt x="0" y="31832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0402287" y="4935670"/>
            <a:ext cx="7608890" cy="4875157"/>
          </a:xfrm>
          <a:custGeom>
            <a:avLst/>
            <a:gdLst/>
            <a:ahLst/>
            <a:cxnLst/>
            <a:rect l="l" t="t" r="r" b="b"/>
            <a:pathLst>
              <a:path w="7608890" h="4875157">
                <a:moveTo>
                  <a:pt x="0" y="0"/>
                </a:moveTo>
                <a:lnTo>
                  <a:pt x="7608890" y="0"/>
                </a:lnTo>
                <a:lnTo>
                  <a:pt x="7608890" y="4875157"/>
                </a:lnTo>
                <a:lnTo>
                  <a:pt x="0" y="487515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679678" y="1591638"/>
            <a:ext cx="10341119" cy="4653504"/>
          </a:xfrm>
          <a:custGeom>
            <a:avLst/>
            <a:gdLst/>
            <a:ahLst/>
            <a:cxnLst/>
            <a:rect l="l" t="t" r="r" b="b"/>
            <a:pathLst>
              <a:path w="10341119" h="4653504">
                <a:moveTo>
                  <a:pt x="0" y="0"/>
                </a:moveTo>
                <a:lnTo>
                  <a:pt x="10341119" y="0"/>
                </a:lnTo>
                <a:lnTo>
                  <a:pt x="10341119" y="4653504"/>
                </a:lnTo>
                <a:lnTo>
                  <a:pt x="0" y="4653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TextBox 21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6. DEŇ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3321750" y="1980607"/>
            <a:ext cx="10759098" cy="8069324"/>
          </a:xfrm>
          <a:custGeom>
            <a:avLst/>
            <a:gdLst/>
            <a:ahLst/>
            <a:cxnLst/>
            <a:rect l="l" t="t" r="r" b="b"/>
            <a:pathLst>
              <a:path w="10759098" h="8069324">
                <a:moveTo>
                  <a:pt x="0" y="0"/>
                </a:moveTo>
                <a:lnTo>
                  <a:pt x="10759098" y="0"/>
                </a:lnTo>
                <a:lnTo>
                  <a:pt x="10759098" y="8069324"/>
                </a:lnTo>
                <a:lnTo>
                  <a:pt x="0" y="80693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TextBox 19"/>
          <p:cNvSpPr txBox="1"/>
          <p:nvPr/>
        </p:nvSpPr>
        <p:spPr>
          <a:xfrm>
            <a:off x="1233099" y="675587"/>
            <a:ext cx="15464192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ODOVZDÁVANIE CERTIFIKÁTOV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3321750" y="3750870"/>
            <a:ext cx="13559427" cy="6104390"/>
          </a:xfrm>
          <a:custGeom>
            <a:avLst/>
            <a:gdLst/>
            <a:ahLst/>
            <a:cxnLst/>
            <a:rect l="l" t="t" r="r" b="b"/>
            <a:pathLst>
              <a:path w="13559427" h="6104390">
                <a:moveTo>
                  <a:pt x="0" y="0"/>
                </a:moveTo>
                <a:lnTo>
                  <a:pt x="13559426" y="0"/>
                </a:lnTo>
                <a:lnTo>
                  <a:pt x="13559426" y="6104390"/>
                </a:lnTo>
                <a:lnTo>
                  <a:pt x="0" y="6104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TextBox 28"/>
          <p:cNvSpPr txBox="1"/>
          <p:nvPr/>
        </p:nvSpPr>
        <p:spPr>
          <a:xfrm>
            <a:off x="-1485955" y="2577918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1. DEŇ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91369" y="309063"/>
            <a:ext cx="14318450" cy="2887255"/>
            <a:chOff x="0" y="0"/>
            <a:chExt cx="19091266" cy="3849673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85725"/>
              <a:ext cx="7444284" cy="1902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227C9D"/>
                  </a:solidFill>
                  <a:latin typeface="Lucida Console Semi-Bold"/>
                </a:rPr>
                <a:t>Viedeň - Rakúsko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447069" y="1837501"/>
              <a:ext cx="7862114" cy="2012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227C9D"/>
                  </a:solidFill>
                  <a:latin typeface="Lucida Console Semi-Bold"/>
                </a:rPr>
                <a:t>Antalya - Turecko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3554946" y="1775946"/>
            <a:ext cx="10820499" cy="8115374"/>
          </a:xfrm>
          <a:custGeom>
            <a:avLst/>
            <a:gdLst/>
            <a:ahLst/>
            <a:cxnLst/>
            <a:rect l="l" t="t" r="r" b="b"/>
            <a:pathLst>
              <a:path w="10820499" h="8115374">
                <a:moveTo>
                  <a:pt x="0" y="0"/>
                </a:moveTo>
                <a:lnTo>
                  <a:pt x="10820499" y="0"/>
                </a:lnTo>
                <a:lnTo>
                  <a:pt x="10820499" y="8115374"/>
                </a:lnTo>
                <a:lnTo>
                  <a:pt x="0" y="811537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TextBox 19"/>
          <p:cNvSpPr txBox="1"/>
          <p:nvPr/>
        </p:nvSpPr>
        <p:spPr>
          <a:xfrm>
            <a:off x="1233099" y="675587"/>
            <a:ext cx="15464192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NOVÉ SKÚSENOSTI A PRIATEĽSTVÁ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33915" y="2274434"/>
            <a:ext cx="10620170" cy="2290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227C9D"/>
                </a:solidFill>
                <a:latin typeface="Kollektif Bold"/>
              </a:rPr>
              <a:t>ĎAKUJEME </a:t>
            </a:r>
          </a:p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227C9D"/>
                </a:solidFill>
                <a:latin typeface="Kollektif Bold"/>
              </a:rPr>
              <a:t>ZA POZORNOSŤ</a:t>
            </a:r>
          </a:p>
        </p:txBody>
      </p:sp>
      <p:sp>
        <p:nvSpPr>
          <p:cNvPr id="3" name="Freeform 3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0" name="Group 20"/>
          <p:cNvGrpSpPr/>
          <p:nvPr/>
        </p:nvGrpSpPr>
        <p:grpSpPr>
          <a:xfrm>
            <a:off x="13123603" y="5475036"/>
            <a:ext cx="8847511" cy="8855676"/>
            <a:chOff x="0" y="0"/>
            <a:chExt cx="11796681" cy="11807568"/>
          </a:xfrm>
        </p:grpSpPr>
        <p:grpSp>
          <p:nvGrpSpPr>
            <p:cNvPr id="21" name="Group 21"/>
            <p:cNvGrpSpPr/>
            <p:nvPr/>
          </p:nvGrpSpPr>
          <p:grpSpPr>
            <a:xfrm rot="2700000">
              <a:off x="1676828" y="2799524"/>
              <a:ext cx="9887197" cy="4753460"/>
              <a:chOff x="0" y="0"/>
              <a:chExt cx="660400" cy="317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8CA9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146050"/>
                <a:ext cx="660400" cy="171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24" name="AutoShape 24"/>
            <p:cNvSpPr/>
            <p:nvPr/>
          </p:nvSpPr>
          <p:spPr>
            <a:xfrm>
              <a:off x="1060010" y="3892256"/>
              <a:ext cx="6913622" cy="6843603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774748" y="4309159"/>
              <a:ext cx="6718471" cy="6718471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535279" y="4787119"/>
              <a:ext cx="6489522" cy="6489522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366406" y="5302142"/>
              <a:ext cx="6254021" cy="6254021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74601" y="5888378"/>
              <a:ext cx="5796899" cy="5796899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13508" y="6480010"/>
              <a:ext cx="5284799" cy="5314125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AutoShape 30"/>
            <p:cNvSpPr/>
            <p:nvPr/>
          </p:nvSpPr>
          <p:spPr>
            <a:xfrm>
              <a:off x="47865" y="7228854"/>
              <a:ext cx="4503313" cy="4480077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165620" y="8131631"/>
              <a:ext cx="3504797" cy="3562626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676661" y="9346264"/>
              <a:ext cx="1790115" cy="1790115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2634012" y="-5192964"/>
            <a:ext cx="8847511" cy="8855676"/>
            <a:chOff x="0" y="0"/>
            <a:chExt cx="11796681" cy="11807568"/>
          </a:xfrm>
        </p:grpSpPr>
        <p:grpSp>
          <p:nvGrpSpPr>
            <p:cNvPr id="34" name="Group 34"/>
            <p:cNvGrpSpPr/>
            <p:nvPr/>
          </p:nvGrpSpPr>
          <p:grpSpPr>
            <a:xfrm rot="2700000">
              <a:off x="1676828" y="2799524"/>
              <a:ext cx="9887197" cy="4753460"/>
              <a:chOff x="0" y="0"/>
              <a:chExt cx="660400" cy="3175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8CA9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146050"/>
                <a:ext cx="660400" cy="171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53"/>
                  </a:lnSpc>
                </a:pPr>
                <a:endParaRPr/>
              </a:p>
            </p:txBody>
          </p:sp>
        </p:grpSp>
        <p:sp>
          <p:nvSpPr>
            <p:cNvPr id="37" name="AutoShape 37"/>
            <p:cNvSpPr/>
            <p:nvPr/>
          </p:nvSpPr>
          <p:spPr>
            <a:xfrm>
              <a:off x="1060010" y="3892256"/>
              <a:ext cx="6913622" cy="6843603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774748" y="4309159"/>
              <a:ext cx="6718471" cy="6718471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535279" y="4787119"/>
              <a:ext cx="6489522" cy="6489522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366406" y="5302142"/>
              <a:ext cx="6254021" cy="6254021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AutoShape 41"/>
            <p:cNvSpPr/>
            <p:nvPr/>
          </p:nvSpPr>
          <p:spPr>
            <a:xfrm>
              <a:off x="174601" y="5888378"/>
              <a:ext cx="5796899" cy="5796899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AutoShape 42"/>
            <p:cNvSpPr/>
            <p:nvPr/>
          </p:nvSpPr>
          <p:spPr>
            <a:xfrm>
              <a:off x="13508" y="6480010"/>
              <a:ext cx="5284799" cy="5314125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AutoShape 43"/>
            <p:cNvSpPr/>
            <p:nvPr/>
          </p:nvSpPr>
          <p:spPr>
            <a:xfrm>
              <a:off x="47865" y="7228854"/>
              <a:ext cx="4503313" cy="4480077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AutoShape 44"/>
            <p:cNvSpPr/>
            <p:nvPr/>
          </p:nvSpPr>
          <p:spPr>
            <a:xfrm>
              <a:off x="165620" y="8131631"/>
              <a:ext cx="3504797" cy="3562626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AutoShape 45"/>
            <p:cNvSpPr/>
            <p:nvPr/>
          </p:nvSpPr>
          <p:spPr>
            <a:xfrm>
              <a:off x="676661" y="9346264"/>
              <a:ext cx="1790115" cy="1790115"/>
            </a:xfrm>
            <a:prstGeom prst="line">
              <a:avLst/>
            </a:prstGeom>
            <a:ln w="38100" cap="flat">
              <a:solidFill>
                <a:srgbClr val="8CA9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541904" y="5783158"/>
            <a:ext cx="17746096" cy="294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27C9D"/>
                </a:solidFill>
                <a:latin typeface="Open Sans Bold"/>
              </a:rPr>
              <a:t>Jakub Tinák, Radoslav Pavol Hudec,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27C9D"/>
                </a:solidFill>
                <a:latin typeface="Open Sans Bold"/>
              </a:rPr>
              <a:t>Matej Mezey, Šimon Dušička,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27C9D"/>
                </a:solidFill>
                <a:latin typeface="Open Sans Bold"/>
              </a:rPr>
              <a:t> Ján Babušík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176973" y="294564"/>
            <a:ext cx="8457172" cy="3965123"/>
          </a:xfrm>
          <a:custGeom>
            <a:avLst/>
            <a:gdLst/>
            <a:ahLst/>
            <a:cxnLst/>
            <a:rect l="l" t="t" r="r" b="b"/>
            <a:pathLst>
              <a:path w="8457172" h="3965123">
                <a:moveTo>
                  <a:pt x="0" y="0"/>
                </a:moveTo>
                <a:lnTo>
                  <a:pt x="8457172" y="0"/>
                </a:lnTo>
                <a:lnTo>
                  <a:pt x="8457172" y="3965123"/>
                </a:lnTo>
                <a:lnTo>
                  <a:pt x="0" y="3965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5218413" y="4085075"/>
            <a:ext cx="12870510" cy="5806245"/>
          </a:xfrm>
          <a:custGeom>
            <a:avLst/>
            <a:gdLst/>
            <a:ahLst/>
            <a:cxnLst/>
            <a:rect l="l" t="t" r="r" b="b"/>
            <a:pathLst>
              <a:path w="12870510" h="5806245">
                <a:moveTo>
                  <a:pt x="0" y="0"/>
                </a:moveTo>
                <a:lnTo>
                  <a:pt x="12870510" y="0"/>
                </a:lnTo>
                <a:lnTo>
                  <a:pt x="12870510" y="5806245"/>
                </a:lnTo>
                <a:lnTo>
                  <a:pt x="0" y="5806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TextBox 29"/>
          <p:cNvSpPr txBox="1"/>
          <p:nvPr/>
        </p:nvSpPr>
        <p:spPr>
          <a:xfrm>
            <a:off x="9556155" y="2456416"/>
            <a:ext cx="9301155" cy="73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5600">
                <a:solidFill>
                  <a:srgbClr val="227C9D"/>
                </a:solidFill>
                <a:latin typeface="Kollektif Bold"/>
              </a:rPr>
              <a:t>ANTALYA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2693793" y="7510422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700000">
            <a:off x="14034654" y="-4091495"/>
            <a:ext cx="7415398" cy="3565095"/>
            <a:chOff x="0" y="0"/>
            <a:chExt cx="660400" cy="317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16779354" y="-3323851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 flipV="1">
            <a:off x="17092031" y="-2963542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AutoShape 10"/>
          <p:cNvSpPr/>
          <p:nvPr/>
        </p:nvSpPr>
        <p:spPr>
          <a:xfrm flipV="1">
            <a:off x="17450501" y="-2612228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1" name="AutoShape 11"/>
          <p:cNvSpPr/>
          <p:nvPr/>
        </p:nvSpPr>
        <p:spPr>
          <a:xfrm flipV="1">
            <a:off x="17836769" y="-2308948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2" name="AutoShape 12"/>
          <p:cNvSpPr/>
          <p:nvPr/>
        </p:nvSpPr>
        <p:spPr>
          <a:xfrm flipV="1">
            <a:off x="18276445" y="-1822252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TextBox 15"/>
          <p:cNvSpPr txBox="1"/>
          <p:nvPr/>
        </p:nvSpPr>
        <p:spPr>
          <a:xfrm>
            <a:off x="762000" y="1357697"/>
            <a:ext cx="9301155" cy="143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5600" dirty="0">
                <a:solidFill>
                  <a:srgbClr val="227C9D"/>
                </a:solidFill>
                <a:latin typeface="Kollektif Bold"/>
              </a:rPr>
              <a:t>STRETNUTIE </a:t>
            </a:r>
          </a:p>
          <a:p>
            <a:pPr>
              <a:lnSpc>
                <a:spcPts val="5544"/>
              </a:lnSpc>
            </a:pPr>
            <a:r>
              <a:rPr lang="en-US" sz="5600" dirty="0">
                <a:solidFill>
                  <a:srgbClr val="227C9D"/>
                </a:solidFill>
                <a:latin typeface="Kollektif Bold"/>
              </a:rPr>
              <a:t>            S RODINAMI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2A23D24-9519-22AF-5987-403A32670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3591" y="3591623"/>
            <a:ext cx="5574538" cy="633671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5B16F36A-2848-B73D-8CAC-B5136EFF27A8}"/>
              </a:ext>
            </a:extLst>
          </p:cNvPr>
          <p:cNvSpPr/>
          <p:nvPr/>
        </p:nvSpPr>
        <p:spPr>
          <a:xfrm>
            <a:off x="8311322" y="5295901"/>
            <a:ext cx="7427951" cy="4575948"/>
          </a:xfrm>
          <a:custGeom>
            <a:avLst/>
            <a:gdLst/>
            <a:ahLst/>
            <a:cxnLst/>
            <a:rect l="l" t="t" r="r" b="b"/>
            <a:pathLst>
              <a:path w="9416081" h="4863740">
                <a:moveTo>
                  <a:pt x="0" y="0"/>
                </a:moveTo>
                <a:lnTo>
                  <a:pt x="9416081" y="0"/>
                </a:lnTo>
                <a:lnTo>
                  <a:pt x="9416081" y="4863740"/>
                </a:lnTo>
                <a:lnTo>
                  <a:pt x="0" y="4863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4937C193-C342-CA8B-4255-9E47FA5332B6}"/>
              </a:ext>
            </a:extLst>
          </p:cNvPr>
          <p:cNvSpPr/>
          <p:nvPr/>
        </p:nvSpPr>
        <p:spPr>
          <a:xfrm>
            <a:off x="8311322" y="223520"/>
            <a:ext cx="7416800" cy="4919980"/>
          </a:xfrm>
          <a:custGeom>
            <a:avLst/>
            <a:gdLst/>
            <a:ahLst/>
            <a:cxnLst/>
            <a:rect l="l" t="t" r="r" b="b"/>
            <a:pathLst>
              <a:path w="9431110" h="5588806">
                <a:moveTo>
                  <a:pt x="0" y="0"/>
                </a:moveTo>
                <a:lnTo>
                  <a:pt x="9431109" y="0"/>
                </a:lnTo>
                <a:lnTo>
                  <a:pt x="9431109" y="5588805"/>
                </a:lnTo>
                <a:lnTo>
                  <a:pt x="0" y="558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216279" y="4667917"/>
            <a:ext cx="12110346" cy="5463314"/>
          </a:xfrm>
          <a:custGeom>
            <a:avLst/>
            <a:gdLst/>
            <a:ahLst/>
            <a:cxnLst/>
            <a:rect l="l" t="t" r="r" b="b"/>
            <a:pathLst>
              <a:path w="12110346" h="5463314">
                <a:moveTo>
                  <a:pt x="0" y="0"/>
                </a:moveTo>
                <a:lnTo>
                  <a:pt x="12110346" y="0"/>
                </a:lnTo>
                <a:lnTo>
                  <a:pt x="12110346" y="5463314"/>
                </a:lnTo>
                <a:lnTo>
                  <a:pt x="0" y="5463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11194017" y="267550"/>
            <a:ext cx="6928712" cy="4726649"/>
          </a:xfrm>
          <a:custGeom>
            <a:avLst/>
            <a:gdLst/>
            <a:ahLst/>
            <a:cxnLst/>
            <a:rect l="l" t="t" r="r" b="b"/>
            <a:pathLst>
              <a:path w="6928712" h="4726649">
                <a:moveTo>
                  <a:pt x="0" y="0"/>
                </a:moveTo>
                <a:lnTo>
                  <a:pt x="6928712" y="0"/>
                </a:lnTo>
                <a:lnTo>
                  <a:pt x="6928712" y="4726649"/>
                </a:lnTo>
                <a:lnTo>
                  <a:pt x="0" y="4726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9" name="TextBox 29"/>
          <p:cNvSpPr txBox="1"/>
          <p:nvPr/>
        </p:nvSpPr>
        <p:spPr>
          <a:xfrm>
            <a:off x="838790" y="1675379"/>
            <a:ext cx="9301155" cy="143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5600">
                <a:solidFill>
                  <a:srgbClr val="227C9D"/>
                </a:solidFill>
                <a:latin typeface="Kollektif Bold"/>
              </a:rPr>
              <a:t>ANTALYA - DÖŞEMEALTI YENIKÖY ORTAOKULU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36446" y="6215235"/>
            <a:ext cx="38677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HOSŤUJÚCA ŠKOLA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17204191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7204191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7204191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6120382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5400000">
            <a:off x="15036573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16120382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10800000" flipH="1" flipV="1">
            <a:off x="15036573" y="21125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 flipH="1" flipV="1">
            <a:off x="12770705" y="-5510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12770705" y="102870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541904" y="4336039"/>
            <a:ext cx="8364648" cy="5725179"/>
          </a:xfrm>
          <a:custGeom>
            <a:avLst/>
            <a:gdLst/>
            <a:ahLst/>
            <a:cxnLst/>
            <a:rect l="l" t="t" r="r" b="b"/>
            <a:pathLst>
              <a:path w="8364648" h="5725179">
                <a:moveTo>
                  <a:pt x="0" y="0"/>
                </a:moveTo>
                <a:lnTo>
                  <a:pt x="8364649" y="0"/>
                </a:lnTo>
                <a:lnTo>
                  <a:pt x="8364649" y="5725179"/>
                </a:lnTo>
                <a:lnTo>
                  <a:pt x="0" y="57251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9640833" y="4336039"/>
            <a:ext cx="7961395" cy="5725179"/>
          </a:xfrm>
          <a:custGeom>
            <a:avLst/>
            <a:gdLst/>
            <a:ahLst/>
            <a:cxnLst/>
            <a:rect l="l" t="t" r="r" b="b"/>
            <a:pathLst>
              <a:path w="7961395" h="5725179">
                <a:moveTo>
                  <a:pt x="0" y="0"/>
                </a:moveTo>
                <a:lnTo>
                  <a:pt x="7961395" y="0"/>
                </a:lnTo>
                <a:lnTo>
                  <a:pt x="7961395" y="5725179"/>
                </a:lnTo>
                <a:lnTo>
                  <a:pt x="0" y="57251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TextBox 29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2. DEŇ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6652" y="2134495"/>
            <a:ext cx="14349921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Privítali nás v kongresovej miestnosti, kde nám predviedli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ich folklórne tance a predstavili sa delegácie zo všetkých zúčastnených štátov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5524168" y="294732"/>
            <a:ext cx="2078060" cy="2078060"/>
          </a:xfrm>
          <a:custGeom>
            <a:avLst/>
            <a:gdLst/>
            <a:ahLst/>
            <a:cxnLst/>
            <a:rect l="l" t="t" r="r" b="b"/>
            <a:pathLst>
              <a:path w="2078060" h="2078060">
                <a:moveTo>
                  <a:pt x="0" y="0"/>
                </a:moveTo>
                <a:lnTo>
                  <a:pt x="2078060" y="0"/>
                </a:lnTo>
                <a:lnTo>
                  <a:pt x="2078060" y="2078059"/>
                </a:lnTo>
                <a:lnTo>
                  <a:pt x="0" y="20780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955554" y="4004594"/>
            <a:ext cx="6747709" cy="5060782"/>
          </a:xfrm>
          <a:custGeom>
            <a:avLst/>
            <a:gdLst/>
            <a:ahLst/>
            <a:cxnLst/>
            <a:rect l="l" t="t" r="r" b="b"/>
            <a:pathLst>
              <a:path w="6747709" h="5060782">
                <a:moveTo>
                  <a:pt x="0" y="0"/>
                </a:moveTo>
                <a:lnTo>
                  <a:pt x="6747709" y="0"/>
                </a:lnTo>
                <a:lnTo>
                  <a:pt x="6747709" y="5060781"/>
                </a:lnTo>
                <a:lnTo>
                  <a:pt x="0" y="506078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9579563" y="1705496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/>
          <a:lstStyle/>
          <a:p>
            <a:endParaRPr lang="sk-SK"/>
          </a:p>
        </p:txBody>
      </p:sp>
      <p:sp>
        <p:nvSpPr>
          <p:cNvPr id="21" name="TextBox 21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2. DEŇ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0684" y="2145949"/>
            <a:ext cx="14621826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Po oficiálnej časti sme sa presunuli 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do učebne na prvú hodinu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4631660" y="486796"/>
            <a:ext cx="2228765" cy="2228765"/>
          </a:xfrm>
          <a:custGeom>
            <a:avLst/>
            <a:gdLst/>
            <a:ahLst/>
            <a:cxnLst/>
            <a:rect l="l" t="t" r="r" b="b"/>
            <a:pathLst>
              <a:path w="2228765" h="2228765">
                <a:moveTo>
                  <a:pt x="0" y="0"/>
                </a:moveTo>
                <a:lnTo>
                  <a:pt x="2228765" y="0"/>
                </a:lnTo>
                <a:lnTo>
                  <a:pt x="2228765" y="2228764"/>
                </a:lnTo>
                <a:lnTo>
                  <a:pt x="0" y="222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757347" y="4564810"/>
            <a:ext cx="6212615" cy="4664376"/>
          </a:xfrm>
          <a:custGeom>
            <a:avLst/>
            <a:gdLst/>
            <a:ahLst/>
            <a:cxnLst/>
            <a:rect l="l" t="t" r="r" b="b"/>
            <a:pathLst>
              <a:path w="6212615" h="4664376">
                <a:moveTo>
                  <a:pt x="0" y="0"/>
                </a:moveTo>
                <a:lnTo>
                  <a:pt x="6212615" y="0"/>
                </a:lnTo>
                <a:lnTo>
                  <a:pt x="6212615" y="4664377"/>
                </a:lnTo>
                <a:lnTo>
                  <a:pt x="0" y="466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7635169" y="3882055"/>
            <a:ext cx="4578636" cy="5900197"/>
          </a:xfrm>
          <a:custGeom>
            <a:avLst/>
            <a:gdLst/>
            <a:ahLst/>
            <a:cxnLst/>
            <a:rect l="l" t="t" r="r" b="b"/>
            <a:pathLst>
              <a:path w="4578636" h="5900197">
                <a:moveTo>
                  <a:pt x="0" y="0"/>
                </a:moveTo>
                <a:lnTo>
                  <a:pt x="4578636" y="0"/>
                </a:lnTo>
                <a:lnTo>
                  <a:pt x="4578636" y="5900197"/>
                </a:lnTo>
                <a:lnTo>
                  <a:pt x="0" y="5900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12879013" y="3882055"/>
            <a:ext cx="4723215" cy="5900197"/>
          </a:xfrm>
          <a:custGeom>
            <a:avLst/>
            <a:gdLst/>
            <a:ahLst/>
            <a:cxnLst/>
            <a:rect l="l" t="t" r="r" b="b"/>
            <a:pathLst>
              <a:path w="4723215" h="5900197">
                <a:moveTo>
                  <a:pt x="0" y="0"/>
                </a:moveTo>
                <a:lnTo>
                  <a:pt x="4723215" y="0"/>
                </a:lnTo>
                <a:lnTo>
                  <a:pt x="4723215" y="5900197"/>
                </a:lnTo>
                <a:lnTo>
                  <a:pt x="0" y="5900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TextBox 22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2. DEŇ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347" y="2337736"/>
            <a:ext cx="14621826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Popoludní sme programovali semafór, ktorý má farby ako vlajka našich kamarátov z Litvy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4381224" y="7574679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3918610" y="8394229"/>
            <a:ext cx="5185216" cy="5132702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3704664" y="8706905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13525062" y="9065375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3398407" y="9451643"/>
            <a:ext cx="4690515" cy="4690515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3254553" y="989132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0800000">
            <a:off x="9525" y="7044155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083809" y="7072730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0" y="8156539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0800000">
            <a:off x="0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5400000">
            <a:off x="1083809" y="9240348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10800000">
            <a:off x="3321750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3321750" y="8185114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4405559" y="9268923"/>
            <a:ext cx="1083809" cy="108380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4770163" y="0"/>
            <a:ext cx="2832064" cy="2832064"/>
          </a:xfrm>
          <a:custGeom>
            <a:avLst/>
            <a:gdLst/>
            <a:ahLst/>
            <a:cxnLst/>
            <a:rect l="l" t="t" r="r" b="b"/>
            <a:pathLst>
              <a:path w="2832064" h="2832064">
                <a:moveTo>
                  <a:pt x="0" y="0"/>
                </a:moveTo>
                <a:lnTo>
                  <a:pt x="2832065" y="0"/>
                </a:lnTo>
                <a:lnTo>
                  <a:pt x="2832065" y="2832064"/>
                </a:lnTo>
                <a:lnTo>
                  <a:pt x="0" y="2832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093334" y="4318607"/>
            <a:ext cx="9209503" cy="5133036"/>
          </a:xfrm>
          <a:custGeom>
            <a:avLst/>
            <a:gdLst/>
            <a:ahLst/>
            <a:cxnLst/>
            <a:rect l="l" t="t" r="r" b="b"/>
            <a:pathLst>
              <a:path w="9209503" h="5133036">
                <a:moveTo>
                  <a:pt x="0" y="0"/>
                </a:moveTo>
                <a:lnTo>
                  <a:pt x="9209503" y="0"/>
                </a:lnTo>
                <a:lnTo>
                  <a:pt x="9209503" y="5133036"/>
                </a:lnTo>
                <a:lnTo>
                  <a:pt x="0" y="51330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1455362" y="4171902"/>
            <a:ext cx="4833452" cy="5426445"/>
          </a:xfrm>
          <a:custGeom>
            <a:avLst/>
            <a:gdLst/>
            <a:ahLst/>
            <a:cxnLst/>
            <a:rect l="l" t="t" r="r" b="b"/>
            <a:pathLst>
              <a:path w="4833452" h="5426445">
                <a:moveTo>
                  <a:pt x="0" y="0"/>
                </a:moveTo>
                <a:lnTo>
                  <a:pt x="4833452" y="0"/>
                </a:lnTo>
                <a:lnTo>
                  <a:pt x="4833452" y="5426446"/>
                </a:lnTo>
                <a:lnTo>
                  <a:pt x="0" y="5426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TextBox 21"/>
          <p:cNvSpPr txBox="1"/>
          <p:nvPr/>
        </p:nvSpPr>
        <p:spPr>
          <a:xfrm>
            <a:off x="-1939130" y="591571"/>
            <a:ext cx="7789368" cy="81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6054">
                <a:solidFill>
                  <a:srgbClr val="227C9D"/>
                </a:solidFill>
                <a:latin typeface="Kollektif Bold"/>
              </a:rPr>
              <a:t>3. DEŇ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8661" y="2313258"/>
            <a:ext cx="14621826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227C9D"/>
                </a:solidFill>
                <a:latin typeface="Open Sans Bold"/>
              </a:rPr>
              <a:t>Na poľskej hodine sme si overili aké môžu byť nebezpečné plynné látky zo sviečky, deodorantu a zapaľovača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216</Words>
  <Application>Microsoft Office PowerPoint</Application>
  <PresentationFormat>Vlastná</PresentationFormat>
  <Paragraphs>47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9" baseType="lpstr">
      <vt:lpstr>Open Sans</vt:lpstr>
      <vt:lpstr>Calibri</vt:lpstr>
      <vt:lpstr>DM Sans</vt:lpstr>
      <vt:lpstr>Kollektif Bold</vt:lpstr>
      <vt:lpstr>Lucida Console Semi-Bold</vt:lpstr>
      <vt:lpstr>Open Sans Bold</vt:lpstr>
      <vt:lpstr>Arial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Antalya - Turecko</dc:title>
  <dc:creator>Vatrálová VAT</dc:creator>
  <cp:lastModifiedBy>NIKI Vat</cp:lastModifiedBy>
  <cp:revision>4</cp:revision>
  <dcterms:created xsi:type="dcterms:W3CDTF">2006-08-16T00:00:00Z</dcterms:created>
  <dcterms:modified xsi:type="dcterms:W3CDTF">2024-03-15T11:29:51Z</dcterms:modified>
  <dc:identifier>DAF_hEfaY_4</dc:identifier>
</cp:coreProperties>
</file>