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sldIdLst>
    <p:sldId id="256" r:id="rId2"/>
    <p:sldId id="274" r:id="rId3"/>
    <p:sldId id="263" r:id="rId4"/>
    <p:sldId id="275" r:id="rId5"/>
    <p:sldId id="280" r:id="rId6"/>
    <p:sldId id="281" r:id="rId7"/>
    <p:sldId id="282" r:id="rId8"/>
    <p:sldId id="278" r:id="rId9"/>
    <p:sldId id="279" r:id="rId10"/>
    <p:sldId id="265" r:id="rId11"/>
    <p:sldId id="283" r:id="rId12"/>
    <p:sldId id="276" r:id="rId13"/>
    <p:sldId id="277" r:id="rId14"/>
    <p:sldId id="284" r:id="rId15"/>
    <p:sldId id="257" r:id="rId16"/>
    <p:sldId id="258" r:id="rId17"/>
    <p:sldId id="259" r:id="rId18"/>
    <p:sldId id="260" r:id="rId19"/>
    <p:sldId id="261" r:id="rId20"/>
    <p:sldId id="262" r:id="rId21"/>
    <p:sldId id="264" r:id="rId22"/>
    <p:sldId id="266" r:id="rId23"/>
    <p:sldId id="267" r:id="rId24"/>
    <p:sldId id="271" r:id="rId25"/>
    <p:sldId id="272" r:id="rId26"/>
    <p:sldId id="273" r:id="rId27"/>
    <p:sldId id="285" r:id="rId28"/>
    <p:sldId id="269" r:id="rId29"/>
    <p:sldId id="286" r:id="rId30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677" cy="6858000"/>
            <a:chOff x="0" y="0"/>
            <a:chExt cx="9144677" cy="6858000"/>
          </a:xfrm>
        </p:grpSpPr>
        <p:pic>
          <p:nvPicPr>
            <p:cNvPr id="8" name="Picture 7" descr="SD-PanelTitle-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15532" y="1520422"/>
              <a:ext cx="6112935" cy="3818468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2" name="Picture 11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0" y="3128434"/>
              <a:ext cx="1664208" cy="612648"/>
            </a:xfrm>
            <a:prstGeom prst="rect">
              <a:avLst/>
            </a:prstGeom>
          </p:spPr>
        </p:pic>
        <p:pic>
          <p:nvPicPr>
            <p:cNvPr id="13" name="Picture 12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" r="47959"/>
            <a:stretch/>
          </p:blipFill>
          <p:spPr>
            <a:xfrm>
              <a:off x="7480469" y="3128434"/>
              <a:ext cx="1664208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15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063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60831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246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2997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8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625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516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1834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49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40702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481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686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8210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3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028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87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453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6251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9681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52467" cy="6858000"/>
            <a:chOff x="0" y="0"/>
            <a:chExt cx="9152467" cy="6858000"/>
          </a:xfrm>
        </p:grpSpPr>
        <p:pic>
          <p:nvPicPr>
            <p:cNvPr id="8" name="Picture 7" descr="S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53888" y="542807"/>
              <a:ext cx="8039776" cy="5756392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0" y="3128434"/>
              <a:ext cx="68580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14240"/>
            <a:stretch/>
          </p:blipFill>
          <p:spPr>
            <a:xfrm>
              <a:off x="8466667" y="3128434"/>
              <a:ext cx="68580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314BA7-3915-4046-82DF-7D09609BBA5E}" type="datetimeFigureOut">
              <a:rPr lang="sk-SK" smtClean="0"/>
              <a:t>20. 6. 2022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D269FD7-907F-465A-96E9-0EAF099E5EB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6391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763688" y="548680"/>
            <a:ext cx="5467112" cy="2808311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A </a:t>
            </a:r>
            <a:r>
              <a:rPr lang="sk-SK" sz="2800" b="1" dirty="0" err="1" smtClean="0"/>
              <a:t>European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school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for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all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children</a:t>
            </a:r>
            <a:r>
              <a:rPr lang="sk-SK" sz="2800" dirty="0" smtClean="0"/>
              <a:t> 9.5. -</a:t>
            </a:r>
            <a:r>
              <a:rPr lang="sk-SK" sz="2800" dirty="0" smtClean="0"/>
              <a:t>13.5.2022</a:t>
            </a:r>
            <a:br>
              <a:rPr lang="sk-SK" sz="2800" dirty="0" smtClean="0"/>
            </a:br>
            <a:r>
              <a:rPr lang="sk-SK" sz="2800" b="1" dirty="0" smtClean="0"/>
              <a:t>Florencia</a:t>
            </a:r>
            <a:endParaRPr lang="sk-SK" sz="2800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21934" y="4077072"/>
            <a:ext cx="5308866" cy="898906"/>
          </a:xfrm>
        </p:spPr>
        <p:txBody>
          <a:bodyPr/>
          <a:lstStyle/>
          <a:p>
            <a:r>
              <a:rPr lang="sk-SK" dirty="0" smtClean="0"/>
              <a:t>Mgr. Beáta </a:t>
            </a:r>
            <a:r>
              <a:rPr lang="sk-SK" dirty="0" err="1" smtClean="0"/>
              <a:t>Konvičková</a:t>
            </a:r>
            <a:endParaRPr lang="sk-SK" dirty="0" smtClean="0"/>
          </a:p>
          <a:p>
            <a:r>
              <a:rPr lang="sk-SK" dirty="0" smtClean="0"/>
              <a:t>Mgr. Lucia </a:t>
            </a:r>
            <a:r>
              <a:rPr lang="sk-SK" dirty="0" err="1" smtClean="0"/>
              <a:t>Zahoranová</a:t>
            </a:r>
            <a:endParaRPr lang="sk-SK" dirty="0"/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" name="Obrázok 4" descr="IMG_20220511_1050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51312" y="1264704"/>
            <a:ext cx="6957392" cy="4427984"/>
          </a:xfrm>
          <a:prstGeom prst="rect">
            <a:avLst/>
          </a:prstGeom>
        </p:spPr>
      </p:pic>
      <p:pic>
        <p:nvPicPr>
          <p:cNvPr id="6" name="Obrázok 5" descr="16556458779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716016" cy="6957392"/>
          </a:xfrm>
          <a:prstGeom prst="rect">
            <a:avLst/>
          </a:prstGeom>
        </p:spPr>
      </p:pic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620688"/>
            <a:ext cx="4752528" cy="331236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04" y="2846448"/>
            <a:ext cx="4521152" cy="339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2920" y="332656"/>
            <a:ext cx="8183880" cy="2016224"/>
          </a:xfrm>
        </p:spPr>
        <p:txBody>
          <a:bodyPr>
            <a:normAutofit/>
          </a:bodyPr>
          <a:lstStyle/>
          <a:p>
            <a:r>
              <a:rPr lang="sk-SK" sz="5400" b="1" dirty="0" smtClean="0"/>
              <a:t>Stratégie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60120" y="2492896"/>
            <a:ext cx="8183880" cy="4187952"/>
          </a:xfrm>
        </p:spPr>
        <p:txBody>
          <a:bodyPr/>
          <a:lstStyle/>
          <a:p>
            <a:r>
              <a:rPr lang="sk-SK" dirty="0" smtClean="0"/>
              <a:t>CLIL</a:t>
            </a:r>
          </a:p>
          <a:p>
            <a:r>
              <a:rPr lang="sk-SK" dirty="0" err="1" smtClean="0"/>
              <a:t>Student-centred</a:t>
            </a:r>
            <a:r>
              <a:rPr lang="sk-SK" dirty="0" smtClean="0"/>
              <a:t> </a:t>
            </a:r>
            <a:r>
              <a:rPr lang="sk-SK" dirty="0" err="1" smtClean="0"/>
              <a:t>approach</a:t>
            </a:r>
            <a:endParaRPr lang="sk-SK" dirty="0" smtClean="0"/>
          </a:p>
          <a:p>
            <a:r>
              <a:rPr lang="sk-SK" dirty="0" err="1" smtClean="0"/>
              <a:t>Topic</a:t>
            </a:r>
            <a:r>
              <a:rPr lang="sk-SK" dirty="0" smtClean="0"/>
              <a:t> -</a:t>
            </a:r>
            <a:r>
              <a:rPr lang="sk-SK" dirty="0" err="1" smtClean="0"/>
              <a:t>centred</a:t>
            </a:r>
            <a:r>
              <a:rPr lang="sk-SK" dirty="0" smtClean="0"/>
              <a:t> </a:t>
            </a:r>
            <a:r>
              <a:rPr lang="sk-SK" dirty="0" err="1" smtClean="0"/>
              <a:t>approach</a:t>
            </a:r>
            <a:endParaRPr lang="sk-SK" dirty="0" smtClean="0"/>
          </a:p>
          <a:p>
            <a:r>
              <a:rPr lang="sk-SK" dirty="0" err="1" smtClean="0"/>
              <a:t>Task</a:t>
            </a:r>
            <a:r>
              <a:rPr lang="sk-SK" dirty="0" smtClean="0"/>
              <a:t> </a:t>
            </a:r>
            <a:r>
              <a:rPr lang="sk-SK" dirty="0" err="1" smtClean="0"/>
              <a:t>based</a:t>
            </a:r>
            <a:r>
              <a:rPr lang="sk-SK" dirty="0" smtClean="0"/>
              <a:t> </a:t>
            </a:r>
            <a:r>
              <a:rPr lang="sk-SK" dirty="0" err="1" smtClean="0"/>
              <a:t>learning</a:t>
            </a:r>
            <a:endParaRPr lang="sk-SK" dirty="0" smtClean="0"/>
          </a:p>
          <a:p>
            <a:r>
              <a:rPr lang="sk-SK" dirty="0" smtClean="0"/>
              <a:t>Project </a:t>
            </a:r>
            <a:r>
              <a:rPr lang="sk-SK" dirty="0" err="1" smtClean="0"/>
              <a:t>based</a:t>
            </a:r>
            <a:r>
              <a:rPr lang="sk-SK" dirty="0" smtClean="0"/>
              <a:t> </a:t>
            </a:r>
            <a:r>
              <a:rPr lang="sk-SK" dirty="0" err="1" smtClean="0"/>
              <a:t>learning</a:t>
            </a:r>
            <a:endParaRPr lang="sk-SK" dirty="0" smtClean="0"/>
          </a:p>
          <a:p>
            <a:r>
              <a:rPr lang="sk-SK" dirty="0" err="1" smtClean="0"/>
              <a:t>Artful</a:t>
            </a:r>
            <a:r>
              <a:rPr lang="sk-SK" dirty="0" smtClean="0"/>
              <a:t> </a:t>
            </a:r>
            <a:r>
              <a:rPr lang="sk-SK" dirty="0" err="1" smtClean="0"/>
              <a:t>thinking</a:t>
            </a:r>
            <a:r>
              <a:rPr lang="sk-SK" dirty="0" smtClean="0"/>
              <a:t> </a:t>
            </a:r>
            <a:r>
              <a:rPr lang="sk-SK" dirty="0" err="1" smtClean="0"/>
              <a:t>approach</a:t>
            </a:r>
            <a:endParaRPr lang="sk-SK" dirty="0" smtClean="0"/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/>
              <a:t>Aktivity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/>
              <a:t>Upokoj sa...</a:t>
            </a:r>
          </a:p>
          <a:p>
            <a:pPr marL="0" indent="0">
              <a:buNone/>
            </a:pPr>
            <a:r>
              <a:rPr lang="sk-SK" sz="2000" dirty="0" smtClean="0"/>
              <a:t>Aktivita je vhodná tak pre deti, ako aj dospelých, ktorí sa potrebujú po náhlom vzplanutí dostať do pokoja.</a:t>
            </a:r>
          </a:p>
          <a:p>
            <a:pPr marL="0" indent="0" algn="just">
              <a:buNone/>
            </a:pPr>
            <a:r>
              <a:rPr lang="sk-SK" dirty="0" smtClean="0"/>
              <a:t>Roztvor dlaň a prejdi si prstom (ukazovákom) </a:t>
            </a:r>
            <a:r>
              <a:rPr lang="sk-SK" b="1" dirty="0" smtClean="0"/>
              <a:t>POMALY</a:t>
            </a:r>
            <a:r>
              <a:rPr lang="sk-SK" dirty="0" smtClean="0"/>
              <a:t> po každom prste, vnímaj pohyb/ dotyk, </a:t>
            </a:r>
            <a:r>
              <a:rPr lang="sk-SK" b="1" dirty="0" smtClean="0"/>
              <a:t>PREDÝCHAJ TO</a:t>
            </a:r>
            <a:r>
              <a:rPr lang="sk-SK" dirty="0" smtClean="0"/>
              <a:t>, upokoj sa...</a:t>
            </a:r>
          </a:p>
          <a:p>
            <a:pPr marL="0" indent="0" algn="just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000" dirty="0" smtClean="0"/>
              <a:t>Opakuj to toľkokrát, koľko to bude potrebné...</a:t>
            </a: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53136"/>
            <a:ext cx="2035448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5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 smtClean="0"/>
              <a:t>Voľný čas</a:t>
            </a:r>
            <a:endParaRPr lang="sk-SK" sz="5400" b="1" dirty="0"/>
          </a:p>
        </p:txBody>
      </p:sp>
      <p:pic>
        <p:nvPicPr>
          <p:cNvPr id="7" name="Zástupný symbol obsahu 3" descr="IMG_20220509_1735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2490788"/>
            <a:ext cx="6624736" cy="3444875"/>
          </a:xfrm>
        </p:spPr>
      </p:pic>
    </p:spTree>
    <p:extLst>
      <p:ext uri="{BB962C8B-B14F-4D97-AF65-F5344CB8AC3E}">
        <p14:creationId xmlns:p14="http://schemas.microsoft.com/office/powerpoint/2010/main" val="273060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 descr="IMG_20220507_0912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750643" y="1782434"/>
            <a:ext cx="6826209" cy="3324923"/>
          </a:xfrm>
        </p:spPr>
      </p:pic>
      <p:pic>
        <p:nvPicPr>
          <p:cNvPr id="5" name="Obrázok 4" descr="IMG_20220507_091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8418" y="0"/>
            <a:ext cx="5935582" cy="2736304"/>
          </a:xfrm>
          <a:prstGeom prst="rect">
            <a:avLst/>
          </a:prstGeom>
        </p:spPr>
      </p:pic>
      <p:pic>
        <p:nvPicPr>
          <p:cNvPr id="6" name="Obrázok 5" descr="IMG_20220507_0915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503538" y="3217542"/>
            <a:ext cx="4077076" cy="3203848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0" y="332656"/>
            <a:ext cx="2178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Santa</a:t>
            </a:r>
            <a:r>
              <a:rPr lang="sk-SK" dirty="0" smtClean="0"/>
              <a:t> Maria </a:t>
            </a:r>
            <a:r>
              <a:rPr lang="sk-SK" dirty="0" err="1" smtClean="0"/>
              <a:t>del</a:t>
            </a:r>
            <a:r>
              <a:rPr lang="sk-SK" dirty="0" smtClean="0"/>
              <a:t> </a:t>
            </a:r>
            <a:r>
              <a:rPr lang="sk-SK" dirty="0" err="1" smtClean="0"/>
              <a:t>Fiore</a:t>
            </a:r>
            <a:endParaRPr lang="sk-SK" dirty="0"/>
          </a:p>
        </p:txBody>
      </p:sp>
      <p:pic>
        <p:nvPicPr>
          <p:cNvPr id="10" name="Obrázok 9" descr="IMG_20220512_15275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2423905" y="3269748"/>
            <a:ext cx="4368197" cy="2808312"/>
          </a:xfrm>
          <a:prstGeom prst="rect">
            <a:avLst/>
          </a:prstGeom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G_20220507_125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918361" y="1801791"/>
            <a:ext cx="6974568" cy="3137850"/>
          </a:xfrm>
        </p:spPr>
      </p:pic>
      <p:pic>
        <p:nvPicPr>
          <p:cNvPr id="5" name="Obrázok 4" descr="IMG_20220507_125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01446" y="0"/>
            <a:ext cx="6242554" cy="3354490"/>
          </a:xfrm>
          <a:prstGeom prst="rect">
            <a:avLst/>
          </a:prstGeom>
        </p:spPr>
      </p:pic>
      <p:pic>
        <p:nvPicPr>
          <p:cNvPr id="8" name="Obrázok 7" descr="IMG_20220507_1314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9054" y="3356992"/>
            <a:ext cx="6074946" cy="3501008"/>
          </a:xfrm>
          <a:prstGeom prst="rect">
            <a:avLst/>
          </a:prstGeom>
        </p:spPr>
      </p:pic>
      <p:sp>
        <p:nvSpPr>
          <p:cNvPr id="9" name="BlokTextu 8"/>
          <p:cNvSpPr txBox="1"/>
          <p:nvPr/>
        </p:nvSpPr>
        <p:spPr>
          <a:xfrm>
            <a:off x="6156176" y="3717032"/>
            <a:ext cx="151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Ponte</a:t>
            </a:r>
            <a:r>
              <a:rPr lang="sk-SK" dirty="0" smtClean="0"/>
              <a:t> </a:t>
            </a:r>
            <a:r>
              <a:rPr lang="sk-SK" dirty="0" err="1" smtClean="0"/>
              <a:t>Vecchio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G_20220507_141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914639" y="1914638"/>
            <a:ext cx="6858002" cy="3028726"/>
          </a:xfrm>
        </p:spPr>
      </p:pic>
      <p:pic>
        <p:nvPicPr>
          <p:cNvPr id="5" name="Obrázok 4" descr="IMG_20220507_19084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021296" y="1867136"/>
            <a:ext cx="6957392" cy="3024336"/>
          </a:xfrm>
          <a:prstGeom prst="rect">
            <a:avLst/>
          </a:prstGeom>
        </p:spPr>
      </p:pic>
      <p:pic>
        <p:nvPicPr>
          <p:cNvPr id="7" name="Obrázok 6" descr="IMG_20220508_0917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149080" y="1863080"/>
            <a:ext cx="6858000" cy="3131840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6732240" y="4941168"/>
            <a:ext cx="194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Galleria</a:t>
            </a:r>
            <a:r>
              <a:rPr lang="sk-SK" dirty="0" smtClean="0"/>
              <a:t> </a:t>
            </a:r>
            <a:r>
              <a:rPr lang="sk-SK" dirty="0" err="1" smtClean="0"/>
              <a:t>degli</a:t>
            </a:r>
            <a:r>
              <a:rPr lang="sk-SK" dirty="0" smtClean="0"/>
              <a:t> </a:t>
            </a:r>
            <a:r>
              <a:rPr lang="sk-SK" dirty="0" err="1" smtClean="0"/>
              <a:t>Uffizi</a:t>
            </a:r>
            <a:endParaRPr lang="sk-SK" dirty="0"/>
          </a:p>
        </p:txBody>
      </p:sp>
      <p:sp>
        <p:nvSpPr>
          <p:cNvPr id="9" name="BlokTextu 8"/>
          <p:cNvSpPr txBox="1"/>
          <p:nvPr/>
        </p:nvSpPr>
        <p:spPr>
          <a:xfrm>
            <a:off x="377732" y="88337"/>
            <a:ext cx="1293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Santa</a:t>
            </a:r>
            <a:r>
              <a:rPr lang="sk-SK" dirty="0" smtClean="0"/>
              <a:t> </a:t>
            </a:r>
            <a:r>
              <a:rPr lang="sk-SK" dirty="0" err="1" smtClean="0"/>
              <a:t>Croce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G_20220508_1009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766640" y="2062784"/>
            <a:ext cx="6408712" cy="2660424"/>
          </a:xfrm>
        </p:spPr>
      </p:pic>
      <p:pic>
        <p:nvPicPr>
          <p:cNvPr id="5" name="Obrázok 4" descr="IMG_20220508_103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99792" y="260648"/>
            <a:ext cx="3717032" cy="4293096"/>
          </a:xfrm>
          <a:prstGeom prst="rect">
            <a:avLst/>
          </a:prstGeom>
        </p:spPr>
      </p:pic>
      <p:pic>
        <p:nvPicPr>
          <p:cNvPr id="6" name="Zástupný symbol obsahu 4" descr="IMG_20220508_111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625752" y="2007096"/>
            <a:ext cx="6336704" cy="2699792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3275856" y="5301208"/>
            <a:ext cx="170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Giardino</a:t>
            </a:r>
            <a:r>
              <a:rPr lang="sk-SK" dirty="0" smtClean="0"/>
              <a:t> </a:t>
            </a:r>
            <a:r>
              <a:rPr lang="sk-SK" dirty="0" err="1" smtClean="0"/>
              <a:t>Bardini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8" name="Zástupný symbol obsah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C:\Users\42190\Desktop\Florencia\IMG_20220508_1102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8183880" cy="2016224"/>
          </a:xfrm>
        </p:spPr>
        <p:txBody>
          <a:bodyPr>
            <a:normAutofit/>
          </a:bodyPr>
          <a:lstStyle/>
          <a:p>
            <a:r>
              <a:rPr lang="sk-SK" sz="5400" b="1" dirty="0" smtClean="0"/>
              <a:t>Cieľ kurzu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60120" y="2564904"/>
            <a:ext cx="8183880" cy="4187952"/>
          </a:xfrm>
        </p:spPr>
        <p:txBody>
          <a:bodyPr/>
          <a:lstStyle/>
          <a:p>
            <a:r>
              <a:rPr lang="sk-SK" dirty="0" smtClean="0"/>
              <a:t>Rozvíjanie </a:t>
            </a:r>
            <a:r>
              <a:rPr lang="sk-SK" b="1" dirty="0" smtClean="0"/>
              <a:t>kritického myslenia</a:t>
            </a:r>
            <a:r>
              <a:rPr lang="sk-SK" dirty="0" smtClean="0"/>
              <a:t>, </a:t>
            </a:r>
            <a:r>
              <a:rPr lang="sk-SK" b="1" dirty="0" smtClean="0"/>
              <a:t>kreativity</a:t>
            </a:r>
            <a:r>
              <a:rPr lang="sk-SK" dirty="0" smtClean="0"/>
              <a:t>, </a:t>
            </a:r>
            <a:r>
              <a:rPr lang="sk-SK" b="1" dirty="0" smtClean="0"/>
              <a:t>spolupráce</a:t>
            </a:r>
            <a:r>
              <a:rPr lang="sk-SK" dirty="0" smtClean="0"/>
              <a:t> a </a:t>
            </a:r>
            <a:r>
              <a:rPr lang="sk-SK" b="1" dirty="0" smtClean="0"/>
              <a:t>komunikácie</a:t>
            </a:r>
          </a:p>
          <a:p>
            <a:r>
              <a:rPr lang="sk-SK" b="1" dirty="0" err="1" smtClean="0"/>
              <a:t>Inkluzívna</a:t>
            </a:r>
            <a:r>
              <a:rPr lang="sk-SK" dirty="0" smtClean="0"/>
              <a:t> </a:t>
            </a:r>
            <a:r>
              <a:rPr lang="sk-SK" dirty="0" smtClean="0"/>
              <a:t>a </a:t>
            </a:r>
            <a:r>
              <a:rPr lang="sk-SK" b="1" dirty="0" smtClean="0"/>
              <a:t>multikultúrna</a:t>
            </a:r>
            <a:r>
              <a:rPr lang="sk-SK" dirty="0" smtClean="0"/>
              <a:t> trieda</a:t>
            </a:r>
          </a:p>
          <a:p>
            <a:r>
              <a:rPr lang="sk-SK" b="1" dirty="0" smtClean="0"/>
              <a:t>Stratégie</a:t>
            </a:r>
            <a:r>
              <a:rPr lang="sk-SK" dirty="0" smtClean="0"/>
              <a:t> a </a:t>
            </a:r>
            <a:r>
              <a:rPr lang="sk-SK" b="1" dirty="0" smtClean="0"/>
              <a:t>metódy</a:t>
            </a:r>
            <a:r>
              <a:rPr lang="sk-SK" dirty="0" smtClean="0"/>
              <a:t> vyučovania</a:t>
            </a:r>
          </a:p>
          <a:p>
            <a:r>
              <a:rPr lang="sk-SK" b="1" dirty="0" smtClean="0"/>
              <a:t>Rovnosť</a:t>
            </a:r>
            <a:r>
              <a:rPr lang="sk-SK" dirty="0" smtClean="0"/>
              <a:t> a </a:t>
            </a:r>
            <a:r>
              <a:rPr lang="sk-SK" b="1" dirty="0" smtClean="0"/>
              <a:t>odlišnosť</a:t>
            </a:r>
          </a:p>
          <a:p>
            <a:r>
              <a:rPr lang="sk-SK" b="1" dirty="0" smtClean="0"/>
              <a:t>Sociálne </a:t>
            </a:r>
            <a:r>
              <a:rPr lang="sk-SK" b="1" dirty="0" smtClean="0"/>
              <a:t>médiá </a:t>
            </a:r>
            <a:r>
              <a:rPr lang="sk-SK" dirty="0" smtClean="0"/>
              <a:t>a ich vplyv</a:t>
            </a:r>
          </a:p>
          <a:p>
            <a:endParaRPr 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" name="Zástupný symbol obsahu 6" descr="IMG_20220508_1446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008620" y="1232756"/>
            <a:ext cx="6624736" cy="4392488"/>
          </a:xfrm>
        </p:spPr>
      </p:pic>
      <p:sp>
        <p:nvSpPr>
          <p:cNvPr id="9" name="BlokTextu 8"/>
          <p:cNvSpPr txBox="1"/>
          <p:nvPr/>
        </p:nvSpPr>
        <p:spPr>
          <a:xfrm>
            <a:off x="539552" y="764704"/>
            <a:ext cx="2245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Piazzale</a:t>
            </a:r>
            <a:r>
              <a:rPr lang="sk-SK" dirty="0" smtClean="0"/>
              <a:t> </a:t>
            </a:r>
            <a:r>
              <a:rPr lang="sk-SK" dirty="0" err="1" smtClean="0"/>
              <a:t>Michelangelo</a:t>
            </a:r>
            <a:endParaRPr lang="sk-SK" dirty="0"/>
          </a:p>
        </p:txBody>
      </p:sp>
      <p:pic>
        <p:nvPicPr>
          <p:cNvPr id="2050" name="Picture 2" descr="C:\Users\42190\Desktop\Florencia\IMG_20220511_1927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57395" y="1162270"/>
            <a:ext cx="6624735" cy="4533466"/>
          </a:xfrm>
          <a:prstGeom prst="rect">
            <a:avLst/>
          </a:prstGeom>
          <a:noFill/>
        </p:spPr>
      </p:pic>
      <p:sp>
        <p:nvSpPr>
          <p:cNvPr id="12" name="BlokTextu 11"/>
          <p:cNvSpPr txBox="1"/>
          <p:nvPr/>
        </p:nvSpPr>
        <p:spPr>
          <a:xfrm>
            <a:off x="5940152" y="5733256"/>
            <a:ext cx="1364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Il</a:t>
            </a:r>
            <a:r>
              <a:rPr lang="sk-SK" dirty="0" smtClean="0"/>
              <a:t> </a:t>
            </a:r>
            <a:r>
              <a:rPr lang="sk-SK" dirty="0" err="1" smtClean="0"/>
              <a:t>Porcellino</a:t>
            </a:r>
            <a:r>
              <a:rPr lang="sk-SK" dirty="0" smtClean="0"/>
              <a:t>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IMG_20220509_1619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890462" y="1890462"/>
            <a:ext cx="6858000" cy="3077076"/>
          </a:xfrm>
        </p:spPr>
      </p:pic>
      <p:pic>
        <p:nvPicPr>
          <p:cNvPr id="5" name="Obrázok 4" descr="IMG_20220509_1723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143001" y="1916835"/>
            <a:ext cx="6857998" cy="3024336"/>
          </a:xfrm>
          <a:prstGeom prst="rect">
            <a:avLst/>
          </a:prstGeom>
        </p:spPr>
      </p:pic>
      <p:pic>
        <p:nvPicPr>
          <p:cNvPr id="6" name="Obrázok 5" descr="IMG_20220510_1816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177712" y="1891713"/>
            <a:ext cx="6858002" cy="3074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Giardino</a:t>
            </a:r>
            <a:r>
              <a:rPr lang="sk-SK" dirty="0" smtClean="0"/>
              <a:t> </a:t>
            </a:r>
            <a:r>
              <a:rPr lang="sk-SK" dirty="0" err="1" smtClean="0"/>
              <a:t>Boboli</a:t>
            </a:r>
            <a:endParaRPr lang="sk-SK" dirty="0"/>
          </a:p>
        </p:txBody>
      </p:sp>
      <p:pic>
        <p:nvPicPr>
          <p:cNvPr id="4" name="Zástupný symbol obsahu 3" descr="IMG_20220511_1628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2120" cy="3423925"/>
          </a:xfrm>
        </p:spPr>
      </p:pic>
      <p:pic>
        <p:nvPicPr>
          <p:cNvPr id="5" name="Obrázok 4" descr="IMG_20220511_1726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593296" y="-121704"/>
            <a:ext cx="3429000" cy="3672408"/>
          </a:xfrm>
          <a:prstGeom prst="rect">
            <a:avLst/>
          </a:prstGeom>
        </p:spPr>
      </p:pic>
      <p:pic>
        <p:nvPicPr>
          <p:cNvPr id="6" name="Obrázok 5" descr="IMG_20220511_174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Museum</a:t>
            </a:r>
            <a:r>
              <a:rPr lang="sk-SK" dirty="0" smtClean="0"/>
              <a:t> DA VINCI</a:t>
            </a:r>
            <a:endParaRPr lang="sk-SK" dirty="0"/>
          </a:p>
        </p:txBody>
      </p:sp>
      <p:pic>
        <p:nvPicPr>
          <p:cNvPr id="8" name="Zástupný symbol obsahu 7" descr="IMG_20220512_1724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007097" y="2007097"/>
            <a:ext cx="6858000" cy="2843808"/>
          </a:xfrm>
        </p:spPr>
      </p:pic>
      <p:pic>
        <p:nvPicPr>
          <p:cNvPr id="9" name="Obrázok 8" descr="IMG_20220512_1747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90972" y="1952836"/>
            <a:ext cx="6858000" cy="2952328"/>
          </a:xfrm>
          <a:prstGeom prst="rect">
            <a:avLst/>
          </a:prstGeom>
        </p:spPr>
      </p:pic>
      <p:pic>
        <p:nvPicPr>
          <p:cNvPr id="10" name="Obrázok 9" descr="IMG_20220512_1733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3959390" y="1836746"/>
            <a:ext cx="7021355" cy="3347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 descr="IMG_20220513_1545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1904757" y="1904756"/>
            <a:ext cx="6858000" cy="3048488"/>
          </a:xfrm>
        </p:spPr>
      </p:pic>
      <p:pic>
        <p:nvPicPr>
          <p:cNvPr id="6" name="Obrázok 5" descr="IMG_20220513_1559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0"/>
            <a:ext cx="6084168" cy="2554141"/>
          </a:xfrm>
          <a:prstGeom prst="rect">
            <a:avLst/>
          </a:prstGeom>
        </p:spPr>
      </p:pic>
      <p:pic>
        <p:nvPicPr>
          <p:cNvPr id="9" name="Obrázok 8" descr="IMG_20220513_174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2564904"/>
            <a:ext cx="6084168" cy="2261474"/>
          </a:xfrm>
          <a:prstGeom prst="rect">
            <a:avLst/>
          </a:prstGeom>
        </p:spPr>
      </p:pic>
      <p:pic>
        <p:nvPicPr>
          <p:cNvPr id="12" name="Obrázok 11" descr="IMG_20220513_1809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567498"/>
            <a:ext cx="6084168" cy="2290502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6012160" y="3068960"/>
            <a:ext cx="1515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Monteriggioni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 descr="IMG_20220514_11305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661063"/>
          </a:xfrm>
        </p:spPr>
      </p:pic>
      <p:sp>
        <p:nvSpPr>
          <p:cNvPr id="7" name="BlokTextu 6"/>
          <p:cNvSpPr txBox="1"/>
          <p:nvPr/>
        </p:nvSpPr>
        <p:spPr>
          <a:xfrm>
            <a:off x="2339752" y="62068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Siena</a:t>
            </a:r>
            <a:endParaRPr lang="sk-SK" dirty="0"/>
          </a:p>
        </p:txBody>
      </p:sp>
      <p:pic>
        <p:nvPicPr>
          <p:cNvPr id="8" name="Obrázok 7" descr="IMG_20220514_091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961861" y="4004453"/>
            <a:ext cx="3815408" cy="1891686"/>
          </a:xfrm>
          <a:prstGeom prst="rect">
            <a:avLst/>
          </a:prstGeom>
        </p:spPr>
      </p:pic>
      <p:pic>
        <p:nvPicPr>
          <p:cNvPr id="11" name="Obrázok 10" descr="IMG_20220514_0919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573016"/>
            <a:ext cx="7236296" cy="3284984"/>
          </a:xfrm>
          <a:prstGeom prst="rect">
            <a:avLst/>
          </a:prstGeom>
        </p:spPr>
      </p:pic>
      <p:sp>
        <p:nvSpPr>
          <p:cNvPr id="12" name="BlokTextu 11"/>
          <p:cNvSpPr txBox="1"/>
          <p:nvPr/>
        </p:nvSpPr>
        <p:spPr>
          <a:xfrm>
            <a:off x="2843808" y="3861048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San </a:t>
            </a:r>
            <a:r>
              <a:rPr lang="sk-SK" dirty="0" err="1" smtClean="0"/>
              <a:t>Gimignano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 descr="IMG_20220514_132052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729515" y="3183256"/>
            <a:ext cx="3684969" cy="2880320"/>
          </a:xfrm>
        </p:spPr>
      </p:pic>
      <p:pic>
        <p:nvPicPr>
          <p:cNvPr id="5" name="Obrázok 4" descr="IMG_20220514_1801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1620" y="401393"/>
            <a:ext cx="5645310" cy="2379534"/>
          </a:xfrm>
          <a:prstGeom prst="rect">
            <a:avLst/>
          </a:prstGeom>
        </p:spPr>
      </p:pic>
      <p:pic>
        <p:nvPicPr>
          <p:cNvPr id="6" name="Obrázok 5" descr="IMG_20220514_184345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265294" y="2065494"/>
            <a:ext cx="6057964" cy="2736304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6732240" y="692696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Pisa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3449376" y="6099828"/>
            <a:ext cx="166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 smtClean="0"/>
              <a:t>Duomo</a:t>
            </a:r>
            <a:r>
              <a:rPr lang="sk-SK" dirty="0" smtClean="0"/>
              <a:t> </a:t>
            </a:r>
            <a:r>
              <a:rPr lang="sk-SK" dirty="0" err="1" smtClean="0"/>
              <a:t>di</a:t>
            </a:r>
            <a:r>
              <a:rPr lang="sk-SK" dirty="0" smtClean="0"/>
              <a:t> Siena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1" y="2780927"/>
            <a:ext cx="2744770" cy="36817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5400" b="1" dirty="0" smtClean="0"/>
              <a:t>Posledný deň v škole </a:t>
            </a:r>
            <a:r>
              <a:rPr lang="sk-SK" sz="5400" b="1" dirty="0" smtClean="0">
                <a:sym typeface="Wingdings" panose="05000000000000000000" pitchFamily="2" charset="2"/>
              </a:rPr>
              <a:t></a:t>
            </a:r>
            <a:endParaRPr lang="sk-SK" sz="5400" b="1" dirty="0"/>
          </a:p>
        </p:txBody>
      </p:sp>
      <p:pic>
        <p:nvPicPr>
          <p:cNvPr id="4" name="Zástupný objekt pre obsah 3" descr="16556458779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71317" y="2564904"/>
            <a:ext cx="2560310" cy="2880320"/>
          </a:xfrm>
          <a:prstGeom prst="rect">
            <a:avLst/>
          </a:prstGeom>
        </p:spPr>
      </p:pic>
      <p:pic>
        <p:nvPicPr>
          <p:cNvPr id="5" name="Obrázok 4" descr="IMG_20220513_1239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821308" y="3003229"/>
            <a:ext cx="2988331" cy="2111684"/>
          </a:xfrm>
          <a:prstGeom prst="rect">
            <a:avLst/>
          </a:prstGeom>
        </p:spPr>
      </p:pic>
      <p:pic>
        <p:nvPicPr>
          <p:cNvPr id="6" name="Obrázok 5" descr="IMG_20220513_124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72099" y="3032955"/>
            <a:ext cx="2880320" cy="194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54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 descr="20220513_123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Ďakujeme za pozornosť!</a:t>
            </a:r>
            <a:endParaRPr lang="sk-SK" b="1" dirty="0"/>
          </a:p>
        </p:txBody>
      </p:sp>
      <p:pic>
        <p:nvPicPr>
          <p:cNvPr id="6" name="Zástupný objekt pre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490788"/>
            <a:ext cx="6624736" cy="3444875"/>
          </a:xfrm>
        </p:spPr>
      </p:pic>
    </p:spTree>
    <p:extLst>
      <p:ext uri="{BB962C8B-B14F-4D97-AF65-F5344CB8AC3E}">
        <p14:creationId xmlns:p14="http://schemas.microsoft.com/office/powerpoint/2010/main" val="46719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1. deň kurzu </a:t>
            </a:r>
            <a:r>
              <a:rPr lang="sk-SK" dirty="0" smtClean="0">
                <a:sym typeface="Wingdings" pitchFamily="2" charset="2"/>
              </a:rPr>
              <a:t></a:t>
            </a:r>
            <a:endParaRPr lang="sk-SK" dirty="0"/>
          </a:p>
        </p:txBody>
      </p:sp>
      <p:pic>
        <p:nvPicPr>
          <p:cNvPr id="10" name="Zástupný symbol obsahu 9" descr="IMG_20220509_0829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6296967" cy="3694990"/>
          </a:xfrm>
        </p:spPr>
      </p:pic>
      <p:pic>
        <p:nvPicPr>
          <p:cNvPr id="11" name="Obrázok 10" descr="IMG_20220509_0829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180174" y="1976001"/>
            <a:ext cx="6939827" cy="2987824"/>
          </a:xfrm>
          <a:prstGeom prst="rect">
            <a:avLst/>
          </a:prstGeom>
        </p:spPr>
      </p:pic>
      <p:pic>
        <p:nvPicPr>
          <p:cNvPr id="12" name="Obrázok 11" descr="IMG_20220509_1504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05672"/>
            <a:ext cx="6084168" cy="2952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2680" y="332656"/>
            <a:ext cx="8183880" cy="1872208"/>
          </a:xfrm>
        </p:spPr>
        <p:txBody>
          <a:bodyPr>
            <a:normAutofit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sz="5400" b="1" dirty="0" smtClean="0"/>
              <a:t>Aktivity</a:t>
            </a:r>
            <a:endParaRPr lang="sk-SK" sz="54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90603" y="2670048"/>
            <a:ext cx="8183880" cy="4187952"/>
          </a:xfrm>
        </p:spPr>
        <p:txBody>
          <a:bodyPr>
            <a:normAutofit/>
          </a:bodyPr>
          <a:lstStyle/>
          <a:p>
            <a:r>
              <a:rPr lang="sk-SK" b="1" dirty="0" err="1" smtClean="0"/>
              <a:t>Scrabble</a:t>
            </a:r>
            <a:endParaRPr lang="sk-SK" b="1" dirty="0" smtClean="0"/>
          </a:p>
          <a:p>
            <a:endParaRPr lang="sk-SK" dirty="0" smtClean="0"/>
          </a:p>
          <a:p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788024" y="-3266982"/>
            <a:ext cx="4355976" cy="326698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506207"/>
            <a:ext cx="5112568" cy="3564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/>
              <a:t>Aktivity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dirty="0" smtClean="0"/>
              <a:t>Mapa: pojem </a:t>
            </a:r>
            <a:r>
              <a:rPr lang="sk-SK" b="1" dirty="0" smtClean="0"/>
              <a:t>inklúzia</a:t>
            </a:r>
          </a:p>
          <a:p>
            <a:pPr marL="0" indent="0">
              <a:buNone/>
            </a:pPr>
            <a:endParaRPr lang="sk-SK" b="1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/>
              <a:t>Komunikácia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/>
              <a:t>Kritické myslenie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/>
              <a:t>Spolupráca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sk-SK" b="1" dirty="0" smtClean="0"/>
              <a:t>Kreativita</a:t>
            </a:r>
          </a:p>
          <a:p>
            <a:pPr marL="0" indent="0">
              <a:buNone/>
            </a:pPr>
            <a:r>
              <a:rPr lang="sk-SK" b="1" dirty="0" smtClean="0"/>
              <a:t> </a:t>
            </a:r>
            <a:endParaRPr lang="sk-SK" b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996952"/>
            <a:ext cx="3456384" cy="260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8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/>
              <a:t>Aktivity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 smtClean="0"/>
              <a:t>Ako</a:t>
            </a:r>
            <a:r>
              <a:rPr lang="sk-SK" dirty="0" smtClean="0"/>
              <a:t> zaujímavo </a:t>
            </a:r>
            <a:r>
              <a:rPr lang="sk-SK" b="1" dirty="0" err="1" smtClean="0"/>
              <a:t>aplikovať</a:t>
            </a:r>
            <a:r>
              <a:rPr lang="sk-SK" dirty="0" err="1" smtClean="0"/>
              <a:t>tieto</a:t>
            </a:r>
            <a:r>
              <a:rPr lang="sk-SK" dirty="0" smtClean="0"/>
              <a:t> pojmy </a:t>
            </a:r>
            <a:r>
              <a:rPr lang="sk-SK" b="1" dirty="0" smtClean="0"/>
              <a:t>do</a:t>
            </a:r>
            <a:r>
              <a:rPr lang="sk-SK" dirty="0" smtClean="0"/>
              <a:t> vyučovacích </a:t>
            </a:r>
            <a:r>
              <a:rPr lang="sk-SK" b="1" dirty="0" smtClean="0"/>
              <a:t>predmetov</a:t>
            </a:r>
            <a:r>
              <a:rPr lang="sk-SK" dirty="0" smtClean="0"/>
              <a:t>? </a:t>
            </a:r>
          </a:p>
          <a:p>
            <a:pPr marL="0" indent="0">
              <a:buNone/>
            </a:pP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856" y="2949362"/>
            <a:ext cx="4340744" cy="2985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6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 smtClean="0"/>
              <a:t>Prezentácia</a:t>
            </a:r>
            <a:endParaRPr lang="sk-SK" sz="5400" b="1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76866" y="2492896"/>
            <a:ext cx="6798736" cy="3444997"/>
          </a:xfrm>
        </p:spPr>
        <p:txBody>
          <a:bodyPr/>
          <a:lstStyle/>
          <a:p>
            <a:pPr marL="0" indent="0">
              <a:buNone/>
            </a:pPr>
            <a:r>
              <a:rPr lang="sk-SK" b="1" dirty="0" smtClean="0"/>
              <a:t>Ako učíme na Slovensku, na našej škole...</a:t>
            </a:r>
          </a:p>
          <a:p>
            <a:pPr marL="0" indent="0">
              <a:buNone/>
            </a:pPr>
            <a:endParaRPr lang="sk-SK" b="1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011537"/>
            <a:ext cx="4824536" cy="313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74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Aktivity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76866" y="2498589"/>
            <a:ext cx="6798736" cy="3444997"/>
          </a:xfrm>
        </p:spPr>
        <p:txBody>
          <a:bodyPr/>
          <a:lstStyle/>
          <a:p>
            <a:r>
              <a:rPr lang="sk-SK" b="1" dirty="0"/>
              <a:t>Ranný kruh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527615"/>
            <a:ext cx="4843760" cy="341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6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b="1" dirty="0"/>
              <a:t>Aktivity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dirty="0" smtClean="0"/>
              <a:t>Motivačný strom</a:t>
            </a:r>
          </a:p>
          <a:p>
            <a:endParaRPr lang="sk-SK" b="1" dirty="0"/>
          </a:p>
          <a:p>
            <a:endParaRPr lang="sk-SK" b="1" dirty="0" smtClean="0"/>
          </a:p>
          <a:p>
            <a:endParaRPr lang="sk-SK" b="1" dirty="0"/>
          </a:p>
          <a:p>
            <a:pPr marL="0" indent="0">
              <a:buNone/>
            </a:pPr>
            <a:r>
              <a:rPr lang="sk-SK" b="1" dirty="0" smtClean="0"/>
              <a:t> </a:t>
            </a:r>
          </a:p>
          <a:p>
            <a:pPr marL="0" indent="0">
              <a:buNone/>
            </a:pPr>
            <a:r>
              <a:rPr lang="sk-SK" sz="2000" b="1" i="1" dirty="0" smtClean="0"/>
              <a:t>Čo nás motivuje ísť</a:t>
            </a:r>
          </a:p>
          <a:p>
            <a:pPr marL="0" indent="0">
              <a:buNone/>
            </a:pPr>
            <a:r>
              <a:rPr lang="sk-SK" sz="2000" b="1" i="1" dirty="0" smtClean="0"/>
              <a:t>do práce...?</a:t>
            </a:r>
            <a:endParaRPr lang="sk-SK" sz="2000" b="1" i="1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653" y="2636912"/>
            <a:ext cx="4000715" cy="329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5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ký motív">
  <a:themeElements>
    <a:clrScheme name="Organický motív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ký motív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ký motív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TM02900743[[fn=Prírodný]]</Template>
  <TotalTime>305</TotalTime>
  <Words>213</Words>
  <Application>Microsoft Office PowerPoint</Application>
  <PresentationFormat>Prezentácia na obrazovke (4:3)</PresentationFormat>
  <Paragraphs>67</Paragraphs>
  <Slides>29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29</vt:i4>
      </vt:variant>
    </vt:vector>
  </HeadingPairs>
  <TitlesOfParts>
    <vt:vector size="33" baseType="lpstr">
      <vt:lpstr>Arial</vt:lpstr>
      <vt:lpstr>Garamond</vt:lpstr>
      <vt:lpstr>Wingdings</vt:lpstr>
      <vt:lpstr>Organický motív</vt:lpstr>
      <vt:lpstr>A European school for all children 9.5. -13.5.2022 Florencia</vt:lpstr>
      <vt:lpstr>Cieľ kurzu</vt:lpstr>
      <vt:lpstr>1. deň kurzu </vt:lpstr>
      <vt:lpstr> Aktivity</vt:lpstr>
      <vt:lpstr>Aktivity</vt:lpstr>
      <vt:lpstr>Aktivity</vt:lpstr>
      <vt:lpstr>Prezentácia</vt:lpstr>
      <vt:lpstr>Aktivity</vt:lpstr>
      <vt:lpstr>Aktivity</vt:lpstr>
      <vt:lpstr>Prezentácia programu PowerPoint</vt:lpstr>
      <vt:lpstr>Prezentácia programu PowerPoint</vt:lpstr>
      <vt:lpstr>Stratégie</vt:lpstr>
      <vt:lpstr>Aktivity</vt:lpstr>
      <vt:lpstr>Voľný čas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Giardino Boboli</vt:lpstr>
      <vt:lpstr>Museum DA VINCI</vt:lpstr>
      <vt:lpstr>Prezentácia programu PowerPoint</vt:lpstr>
      <vt:lpstr>Prezentácia programu PowerPoint</vt:lpstr>
      <vt:lpstr>Prezentácia programu PowerPoint</vt:lpstr>
      <vt:lpstr>Posledný deň v škole </vt:lpstr>
      <vt:lpstr>Prezentácia programu PowerPoint</vt:lpstr>
      <vt:lpstr>Ďakujeme za pozornosť!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European school for all children Kurz 9.5-13.5.2022 Florencia</dc:title>
  <dc:creator>Bea</dc:creator>
  <cp:lastModifiedBy>Miso</cp:lastModifiedBy>
  <cp:revision>16</cp:revision>
  <dcterms:created xsi:type="dcterms:W3CDTF">2022-06-19T11:55:40Z</dcterms:created>
  <dcterms:modified xsi:type="dcterms:W3CDTF">2022-06-20T18:59:33Z</dcterms:modified>
</cp:coreProperties>
</file>