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71" r:id="rId2"/>
    <p:sldId id="266" r:id="rId3"/>
    <p:sldId id="265" r:id="rId4"/>
    <p:sldId id="272" r:id="rId5"/>
    <p:sldId id="273" r:id="rId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16E24-933F-4BF1-A18C-9880DC400D5A}" v="7" dt="2022-11-13T18:54:34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I Vat" userId="950ff4d18dd97314" providerId="LiveId" clId="{1FE16E24-933F-4BF1-A18C-9880DC400D5A}"/>
    <pc:docChg chg="undo custSel addSld modSld">
      <pc:chgData name="NIKI Vat" userId="950ff4d18dd97314" providerId="LiveId" clId="{1FE16E24-933F-4BF1-A18C-9880DC400D5A}" dt="2022-11-22T09:03:44.749" v="364" actId="478"/>
      <pc:docMkLst>
        <pc:docMk/>
      </pc:docMkLst>
      <pc:sldChg chg="addSp modSp mod">
        <pc:chgData name="NIKI Vat" userId="950ff4d18dd97314" providerId="LiveId" clId="{1FE16E24-933F-4BF1-A18C-9880DC400D5A}" dt="2022-11-06T20:53:47.481" v="225" actId="1036"/>
        <pc:sldMkLst>
          <pc:docMk/>
          <pc:sldMk cId="2442983741" sldId="256"/>
        </pc:sldMkLst>
        <pc:spChg chg="mod">
          <ac:chgData name="NIKI Vat" userId="950ff4d18dd97314" providerId="LiveId" clId="{1FE16E24-933F-4BF1-A18C-9880DC400D5A}" dt="2022-11-06T20:53:41.463" v="205" actId="1035"/>
          <ac:spMkLst>
            <pc:docMk/>
            <pc:sldMk cId="2442983741" sldId="256"/>
            <ac:spMk id="3" creationId="{AC83D522-B91A-9095-DBD6-1C19285181FD}"/>
          </ac:spMkLst>
        </pc:spChg>
        <pc:picChg chg="add mod">
          <ac:chgData name="NIKI Vat" userId="950ff4d18dd97314" providerId="LiveId" clId="{1FE16E24-933F-4BF1-A18C-9880DC400D5A}" dt="2022-11-06T20:53:47.481" v="225" actId="1036"/>
          <ac:picMkLst>
            <pc:docMk/>
            <pc:sldMk cId="2442983741" sldId="256"/>
            <ac:picMk id="4" creationId="{77F56F10-1B7F-E7DE-41CF-D556AD7616BD}"/>
          </ac:picMkLst>
        </pc:picChg>
        <pc:picChg chg="mod">
          <ac:chgData name="NIKI Vat" userId="950ff4d18dd97314" providerId="LiveId" clId="{1FE16E24-933F-4BF1-A18C-9880DC400D5A}" dt="2022-11-06T20:53:23.599" v="177" actId="1076"/>
          <ac:picMkLst>
            <pc:docMk/>
            <pc:sldMk cId="2442983741" sldId="256"/>
            <ac:picMk id="5" creationId="{69594E59-C1FD-B419-16D9-D7F47F614916}"/>
          </ac:picMkLst>
        </pc:picChg>
      </pc:sldChg>
      <pc:sldChg chg="modSp mod">
        <pc:chgData name="NIKI Vat" userId="950ff4d18dd97314" providerId="LiveId" clId="{1FE16E24-933F-4BF1-A18C-9880DC400D5A}" dt="2022-11-06T20:47:43.336" v="131" actId="20577"/>
        <pc:sldMkLst>
          <pc:docMk/>
          <pc:sldMk cId="1452766883" sldId="257"/>
        </pc:sldMkLst>
        <pc:spChg chg="mod">
          <ac:chgData name="NIKI Vat" userId="950ff4d18dd97314" providerId="LiveId" clId="{1FE16E24-933F-4BF1-A18C-9880DC400D5A}" dt="2022-11-06T20:47:43.336" v="131" actId="20577"/>
          <ac:spMkLst>
            <pc:docMk/>
            <pc:sldMk cId="1452766883" sldId="257"/>
            <ac:spMk id="3" creationId="{2F3F196F-055B-79BF-0213-3DE43D80946B}"/>
          </ac:spMkLst>
        </pc:spChg>
      </pc:sldChg>
      <pc:sldChg chg="modSp mod">
        <pc:chgData name="NIKI Vat" userId="950ff4d18dd97314" providerId="LiveId" clId="{1FE16E24-933F-4BF1-A18C-9880DC400D5A}" dt="2022-11-06T20:48:14.021" v="135" actId="207"/>
        <pc:sldMkLst>
          <pc:docMk/>
          <pc:sldMk cId="1021214897" sldId="261"/>
        </pc:sldMkLst>
        <pc:spChg chg="mod">
          <ac:chgData name="NIKI Vat" userId="950ff4d18dd97314" providerId="LiveId" clId="{1FE16E24-933F-4BF1-A18C-9880DC400D5A}" dt="2022-11-06T20:48:00.137" v="133" actId="14100"/>
          <ac:spMkLst>
            <pc:docMk/>
            <pc:sldMk cId="1021214897" sldId="261"/>
            <ac:spMk id="16" creationId="{F0F85B0B-D4BA-FF51-5A60-FE996B43FC61}"/>
          </ac:spMkLst>
        </pc:spChg>
        <pc:spChg chg="mod">
          <ac:chgData name="NIKI Vat" userId="950ff4d18dd97314" providerId="LiveId" clId="{1FE16E24-933F-4BF1-A18C-9880DC400D5A}" dt="2022-11-06T20:48:14.021" v="135" actId="207"/>
          <ac:spMkLst>
            <pc:docMk/>
            <pc:sldMk cId="1021214897" sldId="261"/>
            <ac:spMk id="17" creationId="{43E3DB1F-3428-5941-EDD9-50F36355341F}"/>
          </ac:spMkLst>
        </pc:spChg>
      </pc:sldChg>
      <pc:sldChg chg="modSp mod">
        <pc:chgData name="NIKI Vat" userId="950ff4d18dd97314" providerId="LiveId" clId="{1FE16E24-933F-4BF1-A18C-9880DC400D5A}" dt="2022-11-06T20:48:44.899" v="144" actId="27636"/>
        <pc:sldMkLst>
          <pc:docMk/>
          <pc:sldMk cId="3896826608" sldId="263"/>
        </pc:sldMkLst>
        <pc:spChg chg="mod">
          <ac:chgData name="NIKI Vat" userId="950ff4d18dd97314" providerId="LiveId" clId="{1FE16E24-933F-4BF1-A18C-9880DC400D5A}" dt="2022-11-06T20:48:44.899" v="144" actId="27636"/>
          <ac:spMkLst>
            <pc:docMk/>
            <pc:sldMk cId="3896826608" sldId="263"/>
            <ac:spMk id="22" creationId="{70C6A34D-ED3E-4845-D4AB-4F92628EADF4}"/>
          </ac:spMkLst>
        </pc:spChg>
      </pc:sldChg>
      <pc:sldChg chg="delSp mod">
        <pc:chgData name="NIKI Vat" userId="950ff4d18dd97314" providerId="LiveId" clId="{1FE16E24-933F-4BF1-A18C-9880DC400D5A}" dt="2022-11-22T09:03:38.916" v="363" actId="478"/>
        <pc:sldMkLst>
          <pc:docMk/>
          <pc:sldMk cId="1233274871" sldId="264"/>
        </pc:sldMkLst>
        <pc:picChg chg="del">
          <ac:chgData name="NIKI Vat" userId="950ff4d18dd97314" providerId="LiveId" clId="{1FE16E24-933F-4BF1-A18C-9880DC400D5A}" dt="2022-11-22T09:03:38.916" v="363" actId="478"/>
          <ac:picMkLst>
            <pc:docMk/>
            <pc:sldMk cId="1233274871" sldId="264"/>
            <ac:picMk id="15" creationId="{1D61462B-2666-E189-EFDE-F15192F23B8B}"/>
          </ac:picMkLst>
        </pc:picChg>
      </pc:sldChg>
      <pc:sldChg chg="addSp modSp mod">
        <pc:chgData name="NIKI Vat" userId="950ff4d18dd97314" providerId="LiveId" clId="{1FE16E24-933F-4BF1-A18C-9880DC400D5A}" dt="2022-11-13T18:53:03.345" v="310" actId="14100"/>
        <pc:sldMkLst>
          <pc:docMk/>
          <pc:sldMk cId="3437536062" sldId="265"/>
        </pc:sldMkLst>
        <pc:picChg chg="add mod modCrop">
          <ac:chgData name="NIKI Vat" userId="950ff4d18dd97314" providerId="LiveId" clId="{1FE16E24-933F-4BF1-A18C-9880DC400D5A}" dt="2022-11-13T18:52:59.726" v="309" actId="14100"/>
          <ac:picMkLst>
            <pc:docMk/>
            <pc:sldMk cId="3437536062" sldId="265"/>
            <ac:picMk id="4" creationId="{CA4DA197-3A5F-4D15-D171-78B5D193E3DD}"/>
          </ac:picMkLst>
        </pc:picChg>
        <pc:picChg chg="mod">
          <ac:chgData name="NIKI Vat" userId="950ff4d18dd97314" providerId="LiveId" clId="{1FE16E24-933F-4BF1-A18C-9880DC400D5A}" dt="2022-11-13T18:53:03.345" v="310" actId="14100"/>
          <ac:picMkLst>
            <pc:docMk/>
            <pc:sldMk cId="3437536062" sldId="265"/>
            <ac:picMk id="18" creationId="{9D7D8A4F-E720-9FB9-87CB-5AD88DCF45CE}"/>
          </ac:picMkLst>
        </pc:picChg>
      </pc:sldChg>
      <pc:sldChg chg="modSp mod">
        <pc:chgData name="NIKI Vat" userId="950ff4d18dd97314" providerId="LiveId" clId="{1FE16E24-933F-4BF1-A18C-9880DC400D5A}" dt="2022-11-13T18:48:50.757" v="277" actId="1038"/>
        <pc:sldMkLst>
          <pc:docMk/>
          <pc:sldMk cId="3293080175" sldId="267"/>
        </pc:sldMkLst>
        <pc:spChg chg="mod">
          <ac:chgData name="NIKI Vat" userId="950ff4d18dd97314" providerId="LiveId" clId="{1FE16E24-933F-4BF1-A18C-9880DC400D5A}" dt="2022-11-13T18:48:50.757" v="277" actId="1038"/>
          <ac:spMkLst>
            <pc:docMk/>
            <pc:sldMk cId="3293080175" sldId="267"/>
            <ac:spMk id="2" creationId="{7A11B356-4D1C-A1BB-FEE9-3DE9CAD63F83}"/>
          </ac:spMkLst>
        </pc:spChg>
      </pc:sldChg>
      <pc:sldChg chg="addSp delSp modSp mod">
        <pc:chgData name="NIKI Vat" userId="950ff4d18dd97314" providerId="LiveId" clId="{1FE16E24-933F-4BF1-A18C-9880DC400D5A}" dt="2022-11-22T09:03:44.749" v="364" actId="478"/>
        <pc:sldMkLst>
          <pc:docMk/>
          <pc:sldMk cId="3122412321" sldId="269"/>
        </pc:sldMkLst>
        <pc:spChg chg="mod">
          <ac:chgData name="NIKI Vat" userId="950ff4d18dd97314" providerId="LiveId" clId="{1FE16E24-933F-4BF1-A18C-9880DC400D5A}" dt="2022-11-13T18:49:01.102" v="288" actId="20577"/>
          <ac:spMkLst>
            <pc:docMk/>
            <pc:sldMk cId="3122412321" sldId="269"/>
            <ac:spMk id="2" creationId="{7A11B356-4D1C-A1BB-FEE9-3DE9CAD63F83}"/>
          </ac:spMkLst>
        </pc:spChg>
        <pc:picChg chg="add mod modCrop">
          <ac:chgData name="NIKI Vat" userId="950ff4d18dd97314" providerId="LiveId" clId="{1FE16E24-933F-4BF1-A18C-9880DC400D5A}" dt="2022-11-06T20:51:55.219" v="168" actId="1076"/>
          <ac:picMkLst>
            <pc:docMk/>
            <pc:sldMk cId="3122412321" sldId="269"/>
            <ac:picMk id="4" creationId="{36DAC314-C891-2776-3F32-056CF074BE81}"/>
          </ac:picMkLst>
        </pc:picChg>
        <pc:picChg chg="mod modCrop">
          <ac:chgData name="NIKI Vat" userId="950ff4d18dd97314" providerId="LiveId" clId="{1FE16E24-933F-4BF1-A18C-9880DC400D5A}" dt="2022-11-06T20:51:39.539" v="166" actId="732"/>
          <ac:picMkLst>
            <pc:docMk/>
            <pc:sldMk cId="3122412321" sldId="269"/>
            <ac:picMk id="5" creationId="{5B49F431-CC7B-F85A-8080-0BA3B57FAA1F}"/>
          </ac:picMkLst>
        </pc:picChg>
        <pc:picChg chg="mod ord modCrop">
          <ac:chgData name="NIKI Vat" userId="950ff4d18dd97314" providerId="LiveId" clId="{1FE16E24-933F-4BF1-A18C-9880DC400D5A}" dt="2022-11-06T20:51:53.032" v="167" actId="1076"/>
          <ac:picMkLst>
            <pc:docMk/>
            <pc:sldMk cId="3122412321" sldId="269"/>
            <ac:picMk id="7" creationId="{64507ED0-116F-087D-C280-394552ED5E0F}"/>
          </ac:picMkLst>
        </pc:picChg>
        <pc:picChg chg="del">
          <ac:chgData name="NIKI Vat" userId="950ff4d18dd97314" providerId="LiveId" clId="{1FE16E24-933F-4BF1-A18C-9880DC400D5A}" dt="2022-11-22T09:03:44.749" v="364" actId="478"/>
          <ac:picMkLst>
            <pc:docMk/>
            <pc:sldMk cId="3122412321" sldId="269"/>
            <ac:picMk id="16" creationId="{5563F5D1-CF15-8BB6-009C-C32515878AD8}"/>
          </ac:picMkLst>
        </pc:picChg>
      </pc:sldChg>
      <pc:sldChg chg="modSp mod">
        <pc:chgData name="NIKI Vat" userId="950ff4d18dd97314" providerId="LiveId" clId="{1FE16E24-933F-4BF1-A18C-9880DC400D5A}" dt="2022-11-13T18:49:10.538" v="299" actId="20577"/>
        <pc:sldMkLst>
          <pc:docMk/>
          <pc:sldMk cId="3180449413" sldId="270"/>
        </pc:sldMkLst>
        <pc:spChg chg="mod">
          <ac:chgData name="NIKI Vat" userId="950ff4d18dd97314" providerId="LiveId" clId="{1FE16E24-933F-4BF1-A18C-9880DC400D5A}" dt="2022-11-13T18:49:10.538" v="299" actId="20577"/>
          <ac:spMkLst>
            <pc:docMk/>
            <pc:sldMk cId="3180449413" sldId="270"/>
            <ac:spMk id="2" creationId="{7A11B356-4D1C-A1BB-FEE9-3DE9CAD63F83}"/>
          </ac:spMkLst>
        </pc:spChg>
      </pc:sldChg>
      <pc:sldChg chg="delSp modSp mod">
        <pc:chgData name="NIKI Vat" userId="950ff4d18dd97314" providerId="LiveId" clId="{1FE16E24-933F-4BF1-A18C-9880DC400D5A}" dt="2022-11-13T18:49:25.269" v="300" actId="478"/>
        <pc:sldMkLst>
          <pc:docMk/>
          <pc:sldMk cId="644184190" sldId="271"/>
        </pc:sldMkLst>
        <pc:spChg chg="del mod">
          <ac:chgData name="NIKI Vat" userId="950ff4d18dd97314" providerId="LiveId" clId="{1FE16E24-933F-4BF1-A18C-9880DC400D5A}" dt="2022-11-13T18:49:25.269" v="300" actId="478"/>
          <ac:spMkLst>
            <pc:docMk/>
            <pc:sldMk cId="644184190" sldId="271"/>
            <ac:spMk id="2" creationId="{7A11B356-4D1C-A1BB-FEE9-3DE9CAD63F83}"/>
          </ac:spMkLst>
        </pc:spChg>
      </pc:sldChg>
      <pc:sldChg chg="delSp modSp mod modClrScheme delDesignElem chgLayout">
        <pc:chgData name="NIKI Vat" userId="950ff4d18dd97314" providerId="LiveId" clId="{1FE16E24-933F-4BF1-A18C-9880DC400D5A}" dt="2022-11-06T20:44:22.765" v="117" actId="1076"/>
        <pc:sldMkLst>
          <pc:docMk/>
          <pc:sldMk cId="2058791352" sldId="272"/>
        </pc:sldMkLst>
        <pc:spChg chg="mod ord">
          <ac:chgData name="NIKI Vat" userId="950ff4d18dd97314" providerId="LiveId" clId="{1FE16E24-933F-4BF1-A18C-9880DC400D5A}" dt="2022-11-06T20:44:22.765" v="117" actId="1076"/>
          <ac:spMkLst>
            <pc:docMk/>
            <pc:sldMk cId="2058791352" sldId="272"/>
            <ac:spMk id="2" creationId="{7A11B356-4D1C-A1BB-FEE9-3DE9CAD63F83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6" creationId="{8D06CE56-3881-4ADA-8CEF-D18B02C242A3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7" creationId="{79F3C543-62EC-4433-9C93-A2CD8764E9B4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8" creationId="{CF6EE3F3-16E7-4878-B65C-A46AB6775A6B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29" creationId="{A3473CF9-37EB-43E7-89EF-D2D1C53D1DAC}"/>
          </ac:spMkLst>
        </pc:spChg>
        <pc:spChg chg="del">
          <ac:chgData name="NIKI Vat" userId="950ff4d18dd97314" providerId="LiveId" clId="{1FE16E24-933F-4BF1-A18C-9880DC400D5A}" dt="2022-11-06T20:43:07.500" v="3" actId="700"/>
          <ac:spMkLst>
            <pc:docMk/>
            <pc:sldMk cId="2058791352" sldId="272"/>
            <ac:spMk id="30" creationId="{586B4EF9-43BA-4655-A6FF-1D8E21574C95}"/>
          </ac:spMkLst>
        </pc:spChg>
        <pc:picChg chg="mod">
          <ac:chgData name="NIKI Vat" userId="950ff4d18dd97314" providerId="LiveId" clId="{1FE16E24-933F-4BF1-A18C-9880DC400D5A}" dt="2022-11-06T20:44:16.279" v="116" actId="1036"/>
          <ac:picMkLst>
            <pc:docMk/>
            <pc:sldMk cId="2058791352" sldId="272"/>
            <ac:picMk id="32" creationId="{618312A4-AD04-5608-6BCE-0046F8471EF5}"/>
          </ac:picMkLst>
        </pc:picChg>
        <pc:picChg chg="mod modCrop">
          <ac:chgData name="NIKI Vat" userId="950ff4d18dd97314" providerId="LiveId" clId="{1FE16E24-933F-4BF1-A18C-9880DC400D5A}" dt="2022-11-06T20:43:48.480" v="63" actId="1036"/>
          <ac:picMkLst>
            <pc:docMk/>
            <pc:sldMk cId="2058791352" sldId="272"/>
            <ac:picMk id="38" creationId="{6E0802F2-7B64-5CF4-52B0-F9F7AFD35662}"/>
          </ac:picMkLst>
        </pc:picChg>
        <pc:picChg chg="mod">
          <ac:chgData name="NIKI Vat" userId="950ff4d18dd97314" providerId="LiveId" clId="{1FE16E24-933F-4BF1-A18C-9880DC400D5A}" dt="2022-11-06T20:44:00.103" v="82" actId="1038"/>
          <ac:picMkLst>
            <pc:docMk/>
            <pc:sldMk cId="2058791352" sldId="272"/>
            <ac:picMk id="42" creationId="{44444A95-7B69-242B-D58B-E0B6E60FB0A7}"/>
          </ac:picMkLst>
        </pc:picChg>
        <pc:picChg chg="mod">
          <ac:chgData name="NIKI Vat" userId="950ff4d18dd97314" providerId="LiveId" clId="{1FE16E24-933F-4BF1-A18C-9880DC400D5A}" dt="2022-11-06T20:44:04.246" v="91" actId="1036"/>
          <ac:picMkLst>
            <pc:docMk/>
            <pc:sldMk cId="2058791352" sldId="272"/>
            <ac:picMk id="44" creationId="{837EBDAC-657E-2267-D680-7EB9F57FC45F}"/>
          </ac:picMkLst>
        </pc:picChg>
      </pc:sldChg>
      <pc:sldChg chg="addSp delSp modSp mod">
        <pc:chgData name="NIKI Vat" userId="950ff4d18dd97314" providerId="LiveId" clId="{1FE16E24-933F-4BF1-A18C-9880DC400D5A}" dt="2022-11-13T18:54:02.144" v="315" actId="1076"/>
        <pc:sldMkLst>
          <pc:docMk/>
          <pc:sldMk cId="53587040" sldId="273"/>
        </pc:sldMkLst>
        <pc:spChg chg="del mod">
          <ac:chgData name="NIKI Vat" userId="950ff4d18dd97314" providerId="LiveId" clId="{1FE16E24-933F-4BF1-A18C-9880DC400D5A}" dt="2022-11-06T20:57:06.874" v="235" actId="478"/>
          <ac:spMkLst>
            <pc:docMk/>
            <pc:sldMk cId="53587040" sldId="273"/>
            <ac:spMk id="2" creationId="{E257849A-49F0-4D98-C0C8-E1BACF2A3751}"/>
          </ac:spMkLst>
        </pc:spChg>
        <pc:spChg chg="del">
          <ac:chgData name="NIKI Vat" userId="950ff4d18dd97314" providerId="LiveId" clId="{1FE16E24-933F-4BF1-A18C-9880DC400D5A}" dt="2022-11-06T20:45:26.997" v="121" actId="931"/>
          <ac:spMkLst>
            <pc:docMk/>
            <pc:sldMk cId="53587040" sldId="273"/>
            <ac:spMk id="3" creationId="{E86F1F7B-666B-69B7-2117-7E73C9181E4C}"/>
          </ac:spMkLst>
        </pc:spChg>
        <pc:spChg chg="add del mod">
          <ac:chgData name="NIKI Vat" userId="950ff4d18dd97314" providerId="LiveId" clId="{1FE16E24-933F-4BF1-A18C-9880DC400D5A}" dt="2022-11-13T18:53:57.416" v="312" actId="931"/>
          <ac:spMkLst>
            <pc:docMk/>
            <pc:sldMk cId="53587040" sldId="273"/>
            <ac:spMk id="10" creationId="{5DE1DE5C-821C-FB05-66C9-C7F3E2A4124B}"/>
          </ac:spMkLst>
        </pc:spChg>
        <pc:picChg chg="del mod">
          <ac:chgData name="NIKI Vat" userId="950ff4d18dd97314" providerId="LiveId" clId="{1FE16E24-933F-4BF1-A18C-9880DC400D5A}" dt="2022-11-06T20:45:30" v="124" actId="478"/>
          <ac:picMkLst>
            <pc:docMk/>
            <pc:sldMk cId="53587040" sldId="273"/>
            <ac:picMk id="4" creationId="{8F93D978-C1A5-B7F4-60D1-C336751832BF}"/>
          </ac:picMkLst>
        </pc:picChg>
        <pc:picChg chg="add del mod modCrop">
          <ac:chgData name="NIKI Vat" userId="950ff4d18dd97314" providerId="LiveId" clId="{1FE16E24-933F-4BF1-A18C-9880DC400D5A}" dt="2022-11-13T18:53:41.175" v="311" actId="478"/>
          <ac:picMkLst>
            <pc:docMk/>
            <pc:sldMk cId="53587040" sldId="273"/>
            <ac:picMk id="6" creationId="{A325AB21-7189-B414-8A4C-C8EEE25FF6BC}"/>
          </ac:picMkLst>
        </pc:picChg>
        <pc:picChg chg="add mod modCrop">
          <ac:chgData name="NIKI Vat" userId="950ff4d18dd97314" providerId="LiveId" clId="{1FE16E24-933F-4BF1-A18C-9880DC400D5A}" dt="2022-11-06T20:57:12.592" v="236" actId="1076"/>
          <ac:picMkLst>
            <pc:docMk/>
            <pc:sldMk cId="53587040" sldId="273"/>
            <ac:picMk id="8" creationId="{6929D06D-80F7-74CA-C86E-BE0DD8450EBE}"/>
          </ac:picMkLst>
        </pc:picChg>
        <pc:picChg chg="add mod">
          <ac:chgData name="NIKI Vat" userId="950ff4d18dd97314" providerId="LiveId" clId="{1FE16E24-933F-4BF1-A18C-9880DC400D5A}" dt="2022-11-13T18:54:02.144" v="315" actId="1076"/>
          <ac:picMkLst>
            <pc:docMk/>
            <pc:sldMk cId="53587040" sldId="273"/>
            <ac:picMk id="12" creationId="{CBB7BDC3-BA46-9E96-1FF0-8DA6BE5DD56E}"/>
          </ac:picMkLst>
        </pc:picChg>
      </pc:sldChg>
      <pc:sldChg chg="addSp delSp modSp new mod setBg">
        <pc:chgData name="NIKI Vat" userId="950ff4d18dd97314" providerId="LiveId" clId="{1FE16E24-933F-4BF1-A18C-9880DC400D5A}" dt="2022-11-22T09:03:30.659" v="362" actId="478"/>
        <pc:sldMkLst>
          <pc:docMk/>
          <pc:sldMk cId="3432610778" sldId="274"/>
        </pc:sldMkLst>
        <pc:spChg chg="del mod">
          <ac:chgData name="NIKI Vat" userId="950ff4d18dd97314" providerId="LiveId" clId="{1FE16E24-933F-4BF1-A18C-9880DC400D5A}" dt="2022-11-22T09:03:30.659" v="362" actId="478"/>
          <ac:spMkLst>
            <pc:docMk/>
            <pc:sldMk cId="3432610778" sldId="274"/>
            <ac:spMk id="2" creationId="{67F8BD4A-6EED-51DE-771E-7ABBFFB4A10E}"/>
          </ac:spMkLst>
        </pc:spChg>
        <pc:spChg chg="del">
          <ac:chgData name="NIKI Vat" userId="950ff4d18dd97314" providerId="LiveId" clId="{1FE16E24-933F-4BF1-A18C-9880DC400D5A}" dt="2022-11-13T18:54:34.989" v="317" actId="931"/>
          <ac:spMkLst>
            <pc:docMk/>
            <pc:sldMk cId="3432610778" sldId="274"/>
            <ac:spMk id="3" creationId="{0BFC551B-FF7D-9F0D-4CCB-6DEC82AA9C4F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2" creationId="{8D06CE56-3881-4ADA-8CEF-D18B02C242A3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4" creationId="{79F3C543-62EC-4433-9C93-A2CD8764E9B4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6" creationId="{D0394FE2-BDDA-4ECE-B320-81AE19E90566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18" creationId="{0625AAC5-802A-4197-8804-2B78FF65CEE8}"/>
          </ac:spMkLst>
        </pc:spChg>
        <pc:spChg chg="add del">
          <ac:chgData name="NIKI Vat" userId="950ff4d18dd97314" providerId="LiveId" clId="{1FE16E24-933F-4BF1-A18C-9880DC400D5A}" dt="2022-11-13T18:57:55.472" v="358" actId="26606"/>
          <ac:spMkLst>
            <pc:docMk/>
            <pc:sldMk cId="3432610778" sldId="274"/>
            <ac:spMk id="20" creationId="{A1B139DD-0E8D-42FA-9171-C5F001754A88}"/>
          </ac:spMkLst>
        </pc:spChg>
        <pc:picChg chg="add mod ord">
          <ac:chgData name="NIKI Vat" userId="950ff4d18dd97314" providerId="LiveId" clId="{1FE16E24-933F-4BF1-A18C-9880DC400D5A}" dt="2022-11-13T18:58:02.721" v="359" actId="166"/>
          <ac:picMkLst>
            <pc:docMk/>
            <pc:sldMk cId="3432610778" sldId="274"/>
            <ac:picMk id="5" creationId="{D2F6CBFB-1257-5FF1-AE6D-EDC05B39B9F0}"/>
          </ac:picMkLst>
        </pc:picChg>
        <pc:picChg chg="add mod ord modCrop">
          <ac:chgData name="NIKI Vat" userId="950ff4d18dd97314" providerId="LiveId" clId="{1FE16E24-933F-4BF1-A18C-9880DC400D5A}" dt="2022-11-13T18:58:24.415" v="361" actId="732"/>
          <ac:picMkLst>
            <pc:docMk/>
            <pc:sldMk cId="3432610778" sldId="274"/>
            <ac:picMk id="7" creationId="{6510713C-A8D9-CBB6-E815-0D339D9CB0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0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5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4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8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5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4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CF6EE3F3-16E7-4878-B65C-A46AB6775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Obrázok 7" descr="Obrázok, na ktorom je strom, vonkajšie, citrusový plod, ovocie&#10;&#10;Automaticky generovaný popis">
            <a:extLst>
              <a:ext uri="{FF2B5EF4-FFF2-40B4-BE49-F238E27FC236}">
                <a16:creationId xmlns:a16="http://schemas.microsoft.com/office/drawing/2014/main" id="{6E9F8AF3-50D1-6CE9-790D-D3C423C21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22442" r="23219" b="23632"/>
          <a:stretch/>
        </p:blipFill>
        <p:spPr>
          <a:xfrm>
            <a:off x="578650" y="4000902"/>
            <a:ext cx="2545598" cy="2637101"/>
          </a:xfrm>
          <a:prstGeom prst="rect">
            <a:avLst/>
          </a:prstGeom>
        </p:spPr>
      </p:pic>
      <p:pic>
        <p:nvPicPr>
          <p:cNvPr id="12" name="Obrázok 11" descr="Obrázok, na ktorom je strom, vonkajšie, obklopené&#10;&#10;Automaticky generovaný popis">
            <a:extLst>
              <a:ext uri="{FF2B5EF4-FFF2-40B4-BE49-F238E27FC236}">
                <a16:creationId xmlns:a16="http://schemas.microsoft.com/office/drawing/2014/main" id="{3628E3E4-E6C6-550E-890F-967E34B04B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40" y="211132"/>
            <a:ext cx="4847848" cy="3635886"/>
          </a:xfrm>
          <a:prstGeom prst="rect">
            <a:avLst/>
          </a:prstGeom>
        </p:spPr>
      </p:pic>
      <p:pic>
        <p:nvPicPr>
          <p:cNvPr id="17" name="Obrázok 16" descr="Obrázok, na ktorom je strom, obloha, vonkajšie, rastlina&#10;&#10;Automaticky generovaný popis">
            <a:extLst>
              <a:ext uri="{FF2B5EF4-FFF2-40B4-BE49-F238E27FC236}">
                <a16:creationId xmlns:a16="http://schemas.microsoft.com/office/drawing/2014/main" id="{FB6EF409-A6AC-90DD-6783-B49DF488A6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8589" y="648390"/>
            <a:ext cx="3742582" cy="2806937"/>
          </a:xfrm>
          <a:prstGeom prst="rect">
            <a:avLst/>
          </a:prstGeom>
        </p:spPr>
      </p:pic>
      <p:pic>
        <p:nvPicPr>
          <p:cNvPr id="4" name="Obrázok 3" descr="Obrázok, na ktorom je vonkajšie, obloha, trávnik, rastlina&#10;&#10;Automaticky generovaný popis">
            <a:extLst>
              <a:ext uri="{FF2B5EF4-FFF2-40B4-BE49-F238E27FC236}">
                <a16:creationId xmlns:a16="http://schemas.microsoft.com/office/drawing/2014/main" id="{027250A5-6802-4740-D94C-C49E260ED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8898" y="4103717"/>
            <a:ext cx="3241964" cy="2431473"/>
          </a:xfrm>
          <a:prstGeom prst="rect">
            <a:avLst/>
          </a:prstGeom>
        </p:spPr>
      </p:pic>
      <p:pic>
        <p:nvPicPr>
          <p:cNvPr id="21" name="Obrázok 20" descr="Obrázok, na ktorom je rastlina, strom&#10;&#10;Automaticky generovaný popis">
            <a:extLst>
              <a:ext uri="{FF2B5EF4-FFF2-40B4-BE49-F238E27FC236}">
                <a16:creationId xmlns:a16="http://schemas.microsoft.com/office/drawing/2014/main" id="{035F7BBD-77B3-C547-9005-B775E6BA8C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t="22794" r="23775" b="28586"/>
          <a:stretch/>
        </p:blipFill>
        <p:spPr>
          <a:xfrm rot="5400000">
            <a:off x="6865" y="837486"/>
            <a:ext cx="3490409" cy="23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8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19">
            <a:extLst>
              <a:ext uri="{FF2B5EF4-FFF2-40B4-BE49-F238E27FC236}">
                <a16:creationId xmlns:a16="http://schemas.microsoft.com/office/drawing/2014/main" id="{CF6EE3F3-16E7-4878-B65C-A46AB6775A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11B356-4D1C-A1BB-FEE9-3DE9CAD63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dirty="0"/>
              <a:t>Výlet</a:t>
            </a:r>
            <a:endParaRPr lang="en-US" dirty="0"/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Obrázok 2" descr="Obrázok, na ktorom je vonkajšie, obloha, skala, skalnaté&#10;&#10;Automaticky generovaný popis">
            <a:extLst>
              <a:ext uri="{FF2B5EF4-FFF2-40B4-BE49-F238E27FC236}">
                <a16:creationId xmlns:a16="http://schemas.microsoft.com/office/drawing/2014/main" id="{2807A327-3CF5-91D5-F43D-11758CEBE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/>
        </p:blipFill>
        <p:spPr>
          <a:xfrm>
            <a:off x="311574" y="3185692"/>
            <a:ext cx="3320371" cy="2332679"/>
          </a:xfrm>
          <a:prstGeom prst="rect">
            <a:avLst/>
          </a:prstGeom>
        </p:spPr>
      </p:pic>
      <p:pic>
        <p:nvPicPr>
          <p:cNvPr id="7" name="Obrázok 6" descr="Obrázok, na ktorom je vonkajšie, hora, budova, skala&#10;&#10;Automaticky generovaný popis">
            <a:extLst>
              <a:ext uri="{FF2B5EF4-FFF2-40B4-BE49-F238E27FC236}">
                <a16:creationId xmlns:a16="http://schemas.microsoft.com/office/drawing/2014/main" id="{C0C292D2-D02E-0511-88BC-2FE69DB5F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b="7877"/>
          <a:stretch/>
        </p:blipFill>
        <p:spPr>
          <a:xfrm>
            <a:off x="8512728" y="3286005"/>
            <a:ext cx="3523624" cy="2200009"/>
          </a:xfrm>
          <a:prstGeom prst="rect">
            <a:avLst/>
          </a:prstGeom>
        </p:spPr>
      </p:pic>
      <p:pic>
        <p:nvPicPr>
          <p:cNvPr id="8" name="Obrázok 7" descr="Obrázok, na ktorom je obloha, vonkajšie, budova, skala&#10;&#10;Automaticky generovaný popis">
            <a:extLst>
              <a:ext uri="{FF2B5EF4-FFF2-40B4-BE49-F238E27FC236}">
                <a16:creationId xmlns:a16="http://schemas.microsoft.com/office/drawing/2014/main" id="{E052867D-7E44-FF0F-71A8-0930FE8297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2" y="389448"/>
            <a:ext cx="3331633" cy="2498725"/>
          </a:xfrm>
          <a:prstGeom prst="rect">
            <a:avLst/>
          </a:prstGeom>
        </p:spPr>
      </p:pic>
      <p:pic>
        <p:nvPicPr>
          <p:cNvPr id="9" name="Zástupný objekt pre obsah 4" descr="Obrázok, na ktorom je vonkajšie, budova, skala, zrúcanina&#10;&#10;Automaticky generovaný popis">
            <a:extLst>
              <a:ext uri="{FF2B5EF4-FFF2-40B4-BE49-F238E27FC236}">
                <a16:creationId xmlns:a16="http://schemas.microsoft.com/office/drawing/2014/main" id="{BF77634B-05AB-106C-C8B6-13DBB2BD9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b="18591"/>
          <a:stretch/>
        </p:blipFill>
        <p:spPr>
          <a:xfrm>
            <a:off x="7877262" y="384746"/>
            <a:ext cx="4167479" cy="2654399"/>
          </a:xfrm>
        </p:spPr>
      </p:pic>
      <p:pic>
        <p:nvPicPr>
          <p:cNvPr id="6" name="Obrázok 5" descr="Obrázok, na ktorom je vonkajšie, zem, budova, skala&#10;&#10;Automaticky generovaný popis">
            <a:extLst>
              <a:ext uri="{FF2B5EF4-FFF2-40B4-BE49-F238E27FC236}">
                <a16:creationId xmlns:a16="http://schemas.microsoft.com/office/drawing/2014/main" id="{FC8C335F-6DAA-8473-BBE3-632620A6A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" b="6444"/>
          <a:stretch/>
        </p:blipFill>
        <p:spPr>
          <a:xfrm>
            <a:off x="3726598" y="381196"/>
            <a:ext cx="4053783" cy="2694543"/>
          </a:xfrm>
          <a:prstGeom prst="rect">
            <a:avLst/>
          </a:prstGeom>
        </p:spPr>
      </p:pic>
      <p:pic>
        <p:nvPicPr>
          <p:cNvPr id="12" name="Obrázok 11" descr="Obrázok, na ktorom je obloha, vonkajšie, zem, pobrežie&#10;&#10;Automaticky generovaný popis">
            <a:extLst>
              <a:ext uri="{FF2B5EF4-FFF2-40B4-BE49-F238E27FC236}">
                <a16:creationId xmlns:a16="http://schemas.microsoft.com/office/drawing/2014/main" id="{3921F5C3-BDB2-569B-952E-34DB9CBEA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t="38031" r="35146" b="37432"/>
          <a:stretch/>
        </p:blipFill>
        <p:spPr>
          <a:xfrm>
            <a:off x="4723001" y="3275733"/>
            <a:ext cx="2793535" cy="121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02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9EEC8-3314-AB27-25C4-122E56EC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Prezentácia</a:t>
            </a:r>
          </a:p>
        </p:txBody>
      </p:sp>
      <p:pic>
        <p:nvPicPr>
          <p:cNvPr id="18" name="Zástupný objekt pre obsah 4" descr="Obrázok, na ktorom je vnútri, osoba, podlaha, strop&#10;&#10;Automaticky generovaný popis">
            <a:extLst>
              <a:ext uri="{FF2B5EF4-FFF2-40B4-BE49-F238E27FC236}">
                <a16:creationId xmlns:a16="http://schemas.microsoft.com/office/drawing/2014/main" id="{9D7D8A4F-E720-9FB9-87CB-5AD88DCF4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3" t="7324" r="33925" b="21433"/>
          <a:stretch/>
        </p:blipFill>
        <p:spPr>
          <a:xfrm>
            <a:off x="6203003" y="1627465"/>
            <a:ext cx="4987910" cy="4437774"/>
          </a:xfrm>
          <a:prstGeom prst="rect">
            <a:avLst/>
          </a:prstGeom>
        </p:spPr>
      </p:pic>
      <p:pic>
        <p:nvPicPr>
          <p:cNvPr id="4" name="Obrázok 3" descr="Obrázok, na ktorom je vnútri, stena, podlaha, miestnosť&#10;&#10;Automaticky generovaný popis">
            <a:extLst>
              <a:ext uri="{FF2B5EF4-FFF2-40B4-BE49-F238E27FC236}">
                <a16:creationId xmlns:a16="http://schemas.microsoft.com/office/drawing/2014/main" id="{CA4DA197-3A5F-4D15-D171-78B5D193E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 b="38593"/>
          <a:stretch/>
        </p:blipFill>
        <p:spPr>
          <a:xfrm>
            <a:off x="1510316" y="1627464"/>
            <a:ext cx="4122689" cy="4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3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1B356-4D1C-A1BB-FEE9-3DE9CAD63F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48491" y="1063351"/>
            <a:ext cx="2857500" cy="8683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dirty="0" err="1"/>
              <a:t>Alanya</a:t>
            </a:r>
            <a:endParaRPr lang="en-US" dirty="0"/>
          </a:p>
        </p:txBody>
      </p:sp>
      <p:pic>
        <p:nvPicPr>
          <p:cNvPr id="32" name="Obrázok 31" descr="Obrázok, na ktorom je vonkajšie, strom, budova, mesto&#10;&#10;Automaticky generovaný popis">
            <a:extLst>
              <a:ext uri="{FF2B5EF4-FFF2-40B4-BE49-F238E27FC236}">
                <a16:creationId xmlns:a16="http://schemas.microsoft.com/office/drawing/2014/main" id="{618312A4-AD04-5608-6BCE-0046F847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b="14332"/>
          <a:stretch/>
        </p:blipFill>
        <p:spPr>
          <a:xfrm>
            <a:off x="2642657" y="237526"/>
            <a:ext cx="6044846" cy="2999706"/>
          </a:xfrm>
          <a:prstGeom prst="rect">
            <a:avLst/>
          </a:prstGeom>
        </p:spPr>
      </p:pic>
      <p:pic>
        <p:nvPicPr>
          <p:cNvPr id="38" name="Obrázok 37" descr="Obrázok, na ktorom je obloha, budova, vonkajšie, kamenný&#10;&#10;Automaticky generovaný popis">
            <a:extLst>
              <a:ext uri="{FF2B5EF4-FFF2-40B4-BE49-F238E27FC236}">
                <a16:creationId xmlns:a16="http://schemas.microsoft.com/office/drawing/2014/main" id="{6E0802F2-7B64-5CF4-52B0-F9F7AFD356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/>
          <a:stretch/>
        </p:blipFill>
        <p:spPr>
          <a:xfrm>
            <a:off x="7866577" y="3676184"/>
            <a:ext cx="3999608" cy="2646856"/>
          </a:xfrm>
          <a:prstGeom prst="rect">
            <a:avLst/>
          </a:prstGeom>
        </p:spPr>
      </p:pic>
      <p:pic>
        <p:nvPicPr>
          <p:cNvPr id="42" name="Obrázok 41" descr="Obrázok, na ktorom je vonkajšie, obloha, voda, príroda&#10;&#10;Automaticky generovaný popis">
            <a:extLst>
              <a:ext uri="{FF2B5EF4-FFF2-40B4-BE49-F238E27FC236}">
                <a16:creationId xmlns:a16="http://schemas.microsoft.com/office/drawing/2014/main" id="{44444A95-7B69-242B-D58B-E0B6E60FB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35265" r="38662" b="28990"/>
          <a:stretch/>
        </p:blipFill>
        <p:spPr>
          <a:xfrm>
            <a:off x="3024780" y="3539836"/>
            <a:ext cx="4686718" cy="2797061"/>
          </a:xfrm>
          <a:prstGeom prst="rect">
            <a:avLst/>
          </a:prstGeom>
        </p:spPr>
      </p:pic>
      <p:pic>
        <p:nvPicPr>
          <p:cNvPr id="44" name="Obrázok 43" descr="Obrázok, na ktorom je kamenný, skala, staré, betón&#10;&#10;Automaticky generovaný popis">
            <a:extLst>
              <a:ext uri="{FF2B5EF4-FFF2-40B4-BE49-F238E27FC236}">
                <a16:creationId xmlns:a16="http://schemas.microsoft.com/office/drawing/2014/main" id="{837EBDAC-657E-2267-D680-7EB9F57FC4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3" y="3023291"/>
            <a:ext cx="2516332" cy="3355109"/>
          </a:xfrm>
          <a:prstGeom prst="rect">
            <a:avLst/>
          </a:prstGeom>
        </p:spPr>
      </p:pic>
      <p:pic>
        <p:nvPicPr>
          <p:cNvPr id="23" name="Obrázok 22" descr="Obrázok, na ktorom je vonkajšie, obloha, budova, kamenný&#10;&#10;Automaticky generovaný popis">
            <a:extLst>
              <a:ext uri="{FF2B5EF4-FFF2-40B4-BE49-F238E27FC236}">
                <a16:creationId xmlns:a16="http://schemas.microsoft.com/office/drawing/2014/main" id="{91490A6D-28CA-D750-50A6-4E9914C1D0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1"/>
          <a:stretch/>
        </p:blipFill>
        <p:spPr>
          <a:xfrm>
            <a:off x="8870459" y="242660"/>
            <a:ext cx="3119971" cy="33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9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vonkajšie, kopec, hora, ľudia&#10;&#10;Automaticky generovaný popis">
            <a:extLst>
              <a:ext uri="{FF2B5EF4-FFF2-40B4-BE49-F238E27FC236}">
                <a16:creationId xmlns:a16="http://schemas.microsoft.com/office/drawing/2014/main" id="{6929D06D-80F7-74CA-C86E-BE0DD8450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8" t="52967" r="14832" b="25503"/>
          <a:stretch/>
        </p:blipFill>
        <p:spPr>
          <a:xfrm>
            <a:off x="687897" y="523473"/>
            <a:ext cx="4572000" cy="1476462"/>
          </a:xfrm>
          <a:prstGeom prst="rect">
            <a:avLst/>
          </a:prstGeom>
        </p:spPr>
      </p:pic>
      <p:pic>
        <p:nvPicPr>
          <p:cNvPr id="12" name="Zástupný objekt pre obsah 11" descr="Obrázok, na ktorom je obloha, voda, vonkajšie, pobrežie&#10;&#10;Automaticky generovaný popis">
            <a:extLst>
              <a:ext uri="{FF2B5EF4-FFF2-40B4-BE49-F238E27FC236}">
                <a16:creationId xmlns:a16="http://schemas.microsoft.com/office/drawing/2014/main" id="{CBB7BDC3-BA46-9E96-1FF0-8DA6BE5DD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86" y="2419365"/>
            <a:ext cx="8208838" cy="3694112"/>
          </a:xfrm>
        </p:spPr>
      </p:pic>
    </p:spTree>
    <p:extLst>
      <p:ext uri="{BB962C8B-B14F-4D97-AF65-F5344CB8AC3E}">
        <p14:creationId xmlns:p14="http://schemas.microsoft.com/office/powerpoint/2010/main" val="5358704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10181</TotalTime>
  <Words>3</Words>
  <Application>Microsoft Office PowerPoint</Application>
  <PresentationFormat>Širokouhlá</PresentationFormat>
  <Paragraphs>3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10" baseType="lpstr">
      <vt:lpstr>Arial</vt:lpstr>
      <vt:lpstr>Avenir Next LT Pro</vt:lpstr>
      <vt:lpstr>Calibri</vt:lpstr>
      <vt:lpstr>Neue Haas Grotesk Text Pro</vt:lpstr>
      <vt:lpstr>AccentBoxVTI</vt:lpstr>
      <vt:lpstr>Prezentácia programu PowerPoint</vt:lpstr>
      <vt:lpstr>Výlet</vt:lpstr>
      <vt:lpstr>Prezentácia</vt:lpstr>
      <vt:lpstr>Alanya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STEMAction for the Future</dc:title>
  <dc:creator>NIKI Vat</dc:creator>
  <cp:lastModifiedBy>ucitel</cp:lastModifiedBy>
  <cp:revision>2</cp:revision>
  <dcterms:created xsi:type="dcterms:W3CDTF">2022-11-06T17:20:15Z</dcterms:created>
  <dcterms:modified xsi:type="dcterms:W3CDTF">2022-11-23T16:58:20Z</dcterms:modified>
</cp:coreProperties>
</file>