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16E24-933F-4BF1-A18C-9880DC400D5A}" v="7" dt="2022-11-13T18:54:34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I Vat" userId="950ff4d18dd97314" providerId="LiveId" clId="{1FE16E24-933F-4BF1-A18C-9880DC400D5A}"/>
    <pc:docChg chg="undo custSel addSld modSld">
      <pc:chgData name="NIKI Vat" userId="950ff4d18dd97314" providerId="LiveId" clId="{1FE16E24-933F-4BF1-A18C-9880DC400D5A}" dt="2022-11-22T09:03:44.749" v="364" actId="478"/>
      <pc:docMkLst>
        <pc:docMk/>
      </pc:docMkLst>
      <pc:sldChg chg="addSp modSp mod">
        <pc:chgData name="NIKI Vat" userId="950ff4d18dd97314" providerId="LiveId" clId="{1FE16E24-933F-4BF1-A18C-9880DC400D5A}" dt="2022-11-06T20:53:47.481" v="225" actId="1036"/>
        <pc:sldMkLst>
          <pc:docMk/>
          <pc:sldMk cId="2442983741" sldId="256"/>
        </pc:sldMkLst>
        <pc:spChg chg="mod">
          <ac:chgData name="NIKI Vat" userId="950ff4d18dd97314" providerId="LiveId" clId="{1FE16E24-933F-4BF1-A18C-9880DC400D5A}" dt="2022-11-06T20:53:41.463" v="205" actId="1035"/>
          <ac:spMkLst>
            <pc:docMk/>
            <pc:sldMk cId="2442983741" sldId="256"/>
            <ac:spMk id="3" creationId="{AC83D522-B91A-9095-DBD6-1C19285181FD}"/>
          </ac:spMkLst>
        </pc:spChg>
        <pc:picChg chg="add mod">
          <ac:chgData name="NIKI Vat" userId="950ff4d18dd97314" providerId="LiveId" clId="{1FE16E24-933F-4BF1-A18C-9880DC400D5A}" dt="2022-11-06T20:53:47.481" v="225" actId="1036"/>
          <ac:picMkLst>
            <pc:docMk/>
            <pc:sldMk cId="2442983741" sldId="256"/>
            <ac:picMk id="4" creationId="{77F56F10-1B7F-E7DE-41CF-D556AD7616BD}"/>
          </ac:picMkLst>
        </pc:picChg>
        <pc:picChg chg="mod">
          <ac:chgData name="NIKI Vat" userId="950ff4d18dd97314" providerId="LiveId" clId="{1FE16E24-933F-4BF1-A18C-9880DC400D5A}" dt="2022-11-06T20:53:23.599" v="177" actId="1076"/>
          <ac:picMkLst>
            <pc:docMk/>
            <pc:sldMk cId="2442983741" sldId="256"/>
            <ac:picMk id="5" creationId="{69594E59-C1FD-B419-16D9-D7F47F614916}"/>
          </ac:picMkLst>
        </pc:picChg>
      </pc:sldChg>
      <pc:sldChg chg="modSp mod">
        <pc:chgData name="NIKI Vat" userId="950ff4d18dd97314" providerId="LiveId" clId="{1FE16E24-933F-4BF1-A18C-9880DC400D5A}" dt="2022-11-06T20:47:43.336" v="131" actId="20577"/>
        <pc:sldMkLst>
          <pc:docMk/>
          <pc:sldMk cId="1452766883" sldId="257"/>
        </pc:sldMkLst>
        <pc:spChg chg="mod">
          <ac:chgData name="NIKI Vat" userId="950ff4d18dd97314" providerId="LiveId" clId="{1FE16E24-933F-4BF1-A18C-9880DC400D5A}" dt="2022-11-06T20:47:43.336" v="131" actId="20577"/>
          <ac:spMkLst>
            <pc:docMk/>
            <pc:sldMk cId="1452766883" sldId="257"/>
            <ac:spMk id="3" creationId="{2F3F196F-055B-79BF-0213-3DE43D80946B}"/>
          </ac:spMkLst>
        </pc:spChg>
      </pc:sldChg>
      <pc:sldChg chg="modSp mod">
        <pc:chgData name="NIKI Vat" userId="950ff4d18dd97314" providerId="LiveId" clId="{1FE16E24-933F-4BF1-A18C-9880DC400D5A}" dt="2022-11-06T20:48:14.021" v="135" actId="207"/>
        <pc:sldMkLst>
          <pc:docMk/>
          <pc:sldMk cId="1021214897" sldId="261"/>
        </pc:sldMkLst>
        <pc:spChg chg="mod">
          <ac:chgData name="NIKI Vat" userId="950ff4d18dd97314" providerId="LiveId" clId="{1FE16E24-933F-4BF1-A18C-9880DC400D5A}" dt="2022-11-06T20:48:00.137" v="133" actId="14100"/>
          <ac:spMkLst>
            <pc:docMk/>
            <pc:sldMk cId="1021214897" sldId="261"/>
            <ac:spMk id="16" creationId="{F0F85B0B-D4BA-FF51-5A60-FE996B43FC61}"/>
          </ac:spMkLst>
        </pc:spChg>
        <pc:spChg chg="mod">
          <ac:chgData name="NIKI Vat" userId="950ff4d18dd97314" providerId="LiveId" clId="{1FE16E24-933F-4BF1-A18C-9880DC400D5A}" dt="2022-11-06T20:48:14.021" v="135" actId="207"/>
          <ac:spMkLst>
            <pc:docMk/>
            <pc:sldMk cId="1021214897" sldId="261"/>
            <ac:spMk id="17" creationId="{43E3DB1F-3428-5941-EDD9-50F36355341F}"/>
          </ac:spMkLst>
        </pc:spChg>
      </pc:sldChg>
      <pc:sldChg chg="modSp mod">
        <pc:chgData name="NIKI Vat" userId="950ff4d18dd97314" providerId="LiveId" clId="{1FE16E24-933F-4BF1-A18C-9880DC400D5A}" dt="2022-11-06T20:48:44.899" v="144" actId="27636"/>
        <pc:sldMkLst>
          <pc:docMk/>
          <pc:sldMk cId="3896826608" sldId="263"/>
        </pc:sldMkLst>
        <pc:spChg chg="mod">
          <ac:chgData name="NIKI Vat" userId="950ff4d18dd97314" providerId="LiveId" clId="{1FE16E24-933F-4BF1-A18C-9880DC400D5A}" dt="2022-11-06T20:48:44.899" v="144" actId="27636"/>
          <ac:spMkLst>
            <pc:docMk/>
            <pc:sldMk cId="3896826608" sldId="263"/>
            <ac:spMk id="22" creationId="{70C6A34D-ED3E-4845-D4AB-4F92628EADF4}"/>
          </ac:spMkLst>
        </pc:spChg>
      </pc:sldChg>
      <pc:sldChg chg="delSp mod">
        <pc:chgData name="NIKI Vat" userId="950ff4d18dd97314" providerId="LiveId" clId="{1FE16E24-933F-4BF1-A18C-9880DC400D5A}" dt="2022-11-22T09:03:38.916" v="363" actId="478"/>
        <pc:sldMkLst>
          <pc:docMk/>
          <pc:sldMk cId="1233274871" sldId="264"/>
        </pc:sldMkLst>
        <pc:picChg chg="del">
          <ac:chgData name="NIKI Vat" userId="950ff4d18dd97314" providerId="LiveId" clId="{1FE16E24-933F-4BF1-A18C-9880DC400D5A}" dt="2022-11-22T09:03:38.916" v="363" actId="478"/>
          <ac:picMkLst>
            <pc:docMk/>
            <pc:sldMk cId="1233274871" sldId="264"/>
            <ac:picMk id="15" creationId="{1D61462B-2666-E189-EFDE-F15192F23B8B}"/>
          </ac:picMkLst>
        </pc:picChg>
      </pc:sldChg>
      <pc:sldChg chg="addSp modSp mod">
        <pc:chgData name="NIKI Vat" userId="950ff4d18dd97314" providerId="LiveId" clId="{1FE16E24-933F-4BF1-A18C-9880DC400D5A}" dt="2022-11-13T18:53:03.345" v="310" actId="14100"/>
        <pc:sldMkLst>
          <pc:docMk/>
          <pc:sldMk cId="3437536062" sldId="265"/>
        </pc:sldMkLst>
        <pc:picChg chg="add mod modCrop">
          <ac:chgData name="NIKI Vat" userId="950ff4d18dd97314" providerId="LiveId" clId="{1FE16E24-933F-4BF1-A18C-9880DC400D5A}" dt="2022-11-13T18:52:59.726" v="309" actId="14100"/>
          <ac:picMkLst>
            <pc:docMk/>
            <pc:sldMk cId="3437536062" sldId="265"/>
            <ac:picMk id="4" creationId="{CA4DA197-3A5F-4D15-D171-78B5D193E3DD}"/>
          </ac:picMkLst>
        </pc:picChg>
        <pc:picChg chg="mod">
          <ac:chgData name="NIKI Vat" userId="950ff4d18dd97314" providerId="LiveId" clId="{1FE16E24-933F-4BF1-A18C-9880DC400D5A}" dt="2022-11-13T18:53:03.345" v="310" actId="14100"/>
          <ac:picMkLst>
            <pc:docMk/>
            <pc:sldMk cId="3437536062" sldId="265"/>
            <ac:picMk id="18" creationId="{9D7D8A4F-E720-9FB9-87CB-5AD88DCF45CE}"/>
          </ac:picMkLst>
        </pc:picChg>
      </pc:sldChg>
      <pc:sldChg chg="modSp mod">
        <pc:chgData name="NIKI Vat" userId="950ff4d18dd97314" providerId="LiveId" clId="{1FE16E24-933F-4BF1-A18C-9880DC400D5A}" dt="2022-11-13T18:48:50.757" v="277" actId="1038"/>
        <pc:sldMkLst>
          <pc:docMk/>
          <pc:sldMk cId="3293080175" sldId="267"/>
        </pc:sldMkLst>
        <pc:spChg chg="mod">
          <ac:chgData name="NIKI Vat" userId="950ff4d18dd97314" providerId="LiveId" clId="{1FE16E24-933F-4BF1-A18C-9880DC400D5A}" dt="2022-11-13T18:48:50.757" v="277" actId="1038"/>
          <ac:spMkLst>
            <pc:docMk/>
            <pc:sldMk cId="3293080175" sldId="267"/>
            <ac:spMk id="2" creationId="{7A11B356-4D1C-A1BB-FEE9-3DE9CAD63F83}"/>
          </ac:spMkLst>
        </pc:spChg>
      </pc:sldChg>
      <pc:sldChg chg="addSp delSp modSp mod">
        <pc:chgData name="NIKI Vat" userId="950ff4d18dd97314" providerId="LiveId" clId="{1FE16E24-933F-4BF1-A18C-9880DC400D5A}" dt="2022-11-22T09:03:44.749" v="364" actId="478"/>
        <pc:sldMkLst>
          <pc:docMk/>
          <pc:sldMk cId="3122412321" sldId="269"/>
        </pc:sldMkLst>
        <pc:spChg chg="mod">
          <ac:chgData name="NIKI Vat" userId="950ff4d18dd97314" providerId="LiveId" clId="{1FE16E24-933F-4BF1-A18C-9880DC400D5A}" dt="2022-11-13T18:49:01.102" v="288" actId="20577"/>
          <ac:spMkLst>
            <pc:docMk/>
            <pc:sldMk cId="3122412321" sldId="269"/>
            <ac:spMk id="2" creationId="{7A11B356-4D1C-A1BB-FEE9-3DE9CAD63F83}"/>
          </ac:spMkLst>
        </pc:spChg>
        <pc:picChg chg="add mod modCrop">
          <ac:chgData name="NIKI Vat" userId="950ff4d18dd97314" providerId="LiveId" clId="{1FE16E24-933F-4BF1-A18C-9880DC400D5A}" dt="2022-11-06T20:51:55.219" v="168" actId="1076"/>
          <ac:picMkLst>
            <pc:docMk/>
            <pc:sldMk cId="3122412321" sldId="269"/>
            <ac:picMk id="4" creationId="{36DAC314-C891-2776-3F32-056CF074BE81}"/>
          </ac:picMkLst>
        </pc:picChg>
        <pc:picChg chg="mod modCrop">
          <ac:chgData name="NIKI Vat" userId="950ff4d18dd97314" providerId="LiveId" clId="{1FE16E24-933F-4BF1-A18C-9880DC400D5A}" dt="2022-11-06T20:51:39.539" v="166" actId="732"/>
          <ac:picMkLst>
            <pc:docMk/>
            <pc:sldMk cId="3122412321" sldId="269"/>
            <ac:picMk id="5" creationId="{5B49F431-CC7B-F85A-8080-0BA3B57FAA1F}"/>
          </ac:picMkLst>
        </pc:picChg>
        <pc:picChg chg="mod ord modCrop">
          <ac:chgData name="NIKI Vat" userId="950ff4d18dd97314" providerId="LiveId" clId="{1FE16E24-933F-4BF1-A18C-9880DC400D5A}" dt="2022-11-06T20:51:53.032" v="167" actId="1076"/>
          <ac:picMkLst>
            <pc:docMk/>
            <pc:sldMk cId="3122412321" sldId="269"/>
            <ac:picMk id="7" creationId="{64507ED0-116F-087D-C280-394552ED5E0F}"/>
          </ac:picMkLst>
        </pc:picChg>
        <pc:picChg chg="del">
          <ac:chgData name="NIKI Vat" userId="950ff4d18dd97314" providerId="LiveId" clId="{1FE16E24-933F-4BF1-A18C-9880DC400D5A}" dt="2022-11-22T09:03:44.749" v="364" actId="478"/>
          <ac:picMkLst>
            <pc:docMk/>
            <pc:sldMk cId="3122412321" sldId="269"/>
            <ac:picMk id="16" creationId="{5563F5D1-CF15-8BB6-009C-C32515878AD8}"/>
          </ac:picMkLst>
        </pc:picChg>
      </pc:sldChg>
      <pc:sldChg chg="modSp mod">
        <pc:chgData name="NIKI Vat" userId="950ff4d18dd97314" providerId="LiveId" clId="{1FE16E24-933F-4BF1-A18C-9880DC400D5A}" dt="2022-11-13T18:49:10.538" v="299" actId="20577"/>
        <pc:sldMkLst>
          <pc:docMk/>
          <pc:sldMk cId="3180449413" sldId="270"/>
        </pc:sldMkLst>
        <pc:spChg chg="mod">
          <ac:chgData name="NIKI Vat" userId="950ff4d18dd97314" providerId="LiveId" clId="{1FE16E24-933F-4BF1-A18C-9880DC400D5A}" dt="2022-11-13T18:49:10.538" v="299" actId="20577"/>
          <ac:spMkLst>
            <pc:docMk/>
            <pc:sldMk cId="3180449413" sldId="270"/>
            <ac:spMk id="2" creationId="{7A11B356-4D1C-A1BB-FEE9-3DE9CAD63F83}"/>
          </ac:spMkLst>
        </pc:spChg>
      </pc:sldChg>
      <pc:sldChg chg="delSp modSp mod">
        <pc:chgData name="NIKI Vat" userId="950ff4d18dd97314" providerId="LiveId" clId="{1FE16E24-933F-4BF1-A18C-9880DC400D5A}" dt="2022-11-13T18:49:25.269" v="300" actId="478"/>
        <pc:sldMkLst>
          <pc:docMk/>
          <pc:sldMk cId="644184190" sldId="271"/>
        </pc:sldMkLst>
        <pc:spChg chg="del mod">
          <ac:chgData name="NIKI Vat" userId="950ff4d18dd97314" providerId="LiveId" clId="{1FE16E24-933F-4BF1-A18C-9880DC400D5A}" dt="2022-11-13T18:49:25.269" v="300" actId="478"/>
          <ac:spMkLst>
            <pc:docMk/>
            <pc:sldMk cId="644184190" sldId="271"/>
            <ac:spMk id="2" creationId="{7A11B356-4D1C-A1BB-FEE9-3DE9CAD63F83}"/>
          </ac:spMkLst>
        </pc:spChg>
      </pc:sldChg>
      <pc:sldChg chg="delSp modSp mod modClrScheme delDesignElem chgLayout">
        <pc:chgData name="NIKI Vat" userId="950ff4d18dd97314" providerId="LiveId" clId="{1FE16E24-933F-4BF1-A18C-9880DC400D5A}" dt="2022-11-06T20:44:22.765" v="117" actId="1076"/>
        <pc:sldMkLst>
          <pc:docMk/>
          <pc:sldMk cId="2058791352" sldId="272"/>
        </pc:sldMkLst>
        <pc:spChg chg="mod ord">
          <ac:chgData name="NIKI Vat" userId="950ff4d18dd97314" providerId="LiveId" clId="{1FE16E24-933F-4BF1-A18C-9880DC400D5A}" dt="2022-11-06T20:44:22.765" v="117" actId="1076"/>
          <ac:spMkLst>
            <pc:docMk/>
            <pc:sldMk cId="2058791352" sldId="272"/>
            <ac:spMk id="2" creationId="{7A11B356-4D1C-A1BB-FEE9-3DE9CAD63F83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26" creationId="{8D06CE56-3881-4ADA-8CEF-D18B02C242A3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27" creationId="{79F3C543-62EC-4433-9C93-A2CD8764E9B4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28" creationId="{CF6EE3F3-16E7-4878-B65C-A46AB6775A6B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29" creationId="{A3473CF9-37EB-43E7-89EF-D2D1C53D1DAC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30" creationId="{586B4EF9-43BA-4655-A6FF-1D8E21574C95}"/>
          </ac:spMkLst>
        </pc:spChg>
        <pc:picChg chg="mod">
          <ac:chgData name="NIKI Vat" userId="950ff4d18dd97314" providerId="LiveId" clId="{1FE16E24-933F-4BF1-A18C-9880DC400D5A}" dt="2022-11-06T20:44:16.279" v="116" actId="1036"/>
          <ac:picMkLst>
            <pc:docMk/>
            <pc:sldMk cId="2058791352" sldId="272"/>
            <ac:picMk id="32" creationId="{618312A4-AD04-5608-6BCE-0046F8471EF5}"/>
          </ac:picMkLst>
        </pc:picChg>
        <pc:picChg chg="mod modCrop">
          <ac:chgData name="NIKI Vat" userId="950ff4d18dd97314" providerId="LiveId" clId="{1FE16E24-933F-4BF1-A18C-9880DC400D5A}" dt="2022-11-06T20:43:48.480" v="63" actId="1036"/>
          <ac:picMkLst>
            <pc:docMk/>
            <pc:sldMk cId="2058791352" sldId="272"/>
            <ac:picMk id="38" creationId="{6E0802F2-7B64-5CF4-52B0-F9F7AFD35662}"/>
          </ac:picMkLst>
        </pc:picChg>
        <pc:picChg chg="mod">
          <ac:chgData name="NIKI Vat" userId="950ff4d18dd97314" providerId="LiveId" clId="{1FE16E24-933F-4BF1-A18C-9880DC400D5A}" dt="2022-11-06T20:44:00.103" v="82" actId="1038"/>
          <ac:picMkLst>
            <pc:docMk/>
            <pc:sldMk cId="2058791352" sldId="272"/>
            <ac:picMk id="42" creationId="{44444A95-7B69-242B-D58B-E0B6E60FB0A7}"/>
          </ac:picMkLst>
        </pc:picChg>
        <pc:picChg chg="mod">
          <ac:chgData name="NIKI Vat" userId="950ff4d18dd97314" providerId="LiveId" clId="{1FE16E24-933F-4BF1-A18C-9880DC400D5A}" dt="2022-11-06T20:44:04.246" v="91" actId="1036"/>
          <ac:picMkLst>
            <pc:docMk/>
            <pc:sldMk cId="2058791352" sldId="272"/>
            <ac:picMk id="44" creationId="{837EBDAC-657E-2267-D680-7EB9F57FC45F}"/>
          </ac:picMkLst>
        </pc:picChg>
      </pc:sldChg>
      <pc:sldChg chg="addSp delSp modSp mod">
        <pc:chgData name="NIKI Vat" userId="950ff4d18dd97314" providerId="LiveId" clId="{1FE16E24-933F-4BF1-A18C-9880DC400D5A}" dt="2022-11-13T18:54:02.144" v="315" actId="1076"/>
        <pc:sldMkLst>
          <pc:docMk/>
          <pc:sldMk cId="53587040" sldId="273"/>
        </pc:sldMkLst>
        <pc:spChg chg="del mod">
          <ac:chgData name="NIKI Vat" userId="950ff4d18dd97314" providerId="LiveId" clId="{1FE16E24-933F-4BF1-A18C-9880DC400D5A}" dt="2022-11-06T20:57:06.874" v="235" actId="478"/>
          <ac:spMkLst>
            <pc:docMk/>
            <pc:sldMk cId="53587040" sldId="273"/>
            <ac:spMk id="2" creationId="{E257849A-49F0-4D98-C0C8-E1BACF2A3751}"/>
          </ac:spMkLst>
        </pc:spChg>
        <pc:spChg chg="del">
          <ac:chgData name="NIKI Vat" userId="950ff4d18dd97314" providerId="LiveId" clId="{1FE16E24-933F-4BF1-A18C-9880DC400D5A}" dt="2022-11-06T20:45:26.997" v="121" actId="931"/>
          <ac:spMkLst>
            <pc:docMk/>
            <pc:sldMk cId="53587040" sldId="273"/>
            <ac:spMk id="3" creationId="{E86F1F7B-666B-69B7-2117-7E73C9181E4C}"/>
          </ac:spMkLst>
        </pc:spChg>
        <pc:spChg chg="add del mod">
          <ac:chgData name="NIKI Vat" userId="950ff4d18dd97314" providerId="LiveId" clId="{1FE16E24-933F-4BF1-A18C-9880DC400D5A}" dt="2022-11-13T18:53:57.416" v="312" actId="931"/>
          <ac:spMkLst>
            <pc:docMk/>
            <pc:sldMk cId="53587040" sldId="273"/>
            <ac:spMk id="10" creationId="{5DE1DE5C-821C-FB05-66C9-C7F3E2A4124B}"/>
          </ac:spMkLst>
        </pc:spChg>
        <pc:picChg chg="del mod">
          <ac:chgData name="NIKI Vat" userId="950ff4d18dd97314" providerId="LiveId" clId="{1FE16E24-933F-4BF1-A18C-9880DC400D5A}" dt="2022-11-06T20:45:30" v="124" actId="478"/>
          <ac:picMkLst>
            <pc:docMk/>
            <pc:sldMk cId="53587040" sldId="273"/>
            <ac:picMk id="4" creationId="{8F93D978-C1A5-B7F4-60D1-C336751832BF}"/>
          </ac:picMkLst>
        </pc:picChg>
        <pc:picChg chg="add del mod modCrop">
          <ac:chgData name="NIKI Vat" userId="950ff4d18dd97314" providerId="LiveId" clId="{1FE16E24-933F-4BF1-A18C-9880DC400D5A}" dt="2022-11-13T18:53:41.175" v="311" actId="478"/>
          <ac:picMkLst>
            <pc:docMk/>
            <pc:sldMk cId="53587040" sldId="273"/>
            <ac:picMk id="6" creationId="{A325AB21-7189-B414-8A4C-C8EEE25FF6BC}"/>
          </ac:picMkLst>
        </pc:picChg>
        <pc:picChg chg="add mod modCrop">
          <ac:chgData name="NIKI Vat" userId="950ff4d18dd97314" providerId="LiveId" clId="{1FE16E24-933F-4BF1-A18C-9880DC400D5A}" dt="2022-11-06T20:57:12.592" v="236" actId="1076"/>
          <ac:picMkLst>
            <pc:docMk/>
            <pc:sldMk cId="53587040" sldId="273"/>
            <ac:picMk id="8" creationId="{6929D06D-80F7-74CA-C86E-BE0DD8450EBE}"/>
          </ac:picMkLst>
        </pc:picChg>
        <pc:picChg chg="add mod">
          <ac:chgData name="NIKI Vat" userId="950ff4d18dd97314" providerId="LiveId" clId="{1FE16E24-933F-4BF1-A18C-9880DC400D5A}" dt="2022-11-13T18:54:02.144" v="315" actId="1076"/>
          <ac:picMkLst>
            <pc:docMk/>
            <pc:sldMk cId="53587040" sldId="273"/>
            <ac:picMk id="12" creationId="{CBB7BDC3-BA46-9E96-1FF0-8DA6BE5DD56E}"/>
          </ac:picMkLst>
        </pc:picChg>
      </pc:sldChg>
      <pc:sldChg chg="addSp delSp modSp new mod setBg">
        <pc:chgData name="NIKI Vat" userId="950ff4d18dd97314" providerId="LiveId" clId="{1FE16E24-933F-4BF1-A18C-9880DC400D5A}" dt="2022-11-22T09:03:30.659" v="362" actId="478"/>
        <pc:sldMkLst>
          <pc:docMk/>
          <pc:sldMk cId="3432610778" sldId="274"/>
        </pc:sldMkLst>
        <pc:spChg chg="del mod">
          <ac:chgData name="NIKI Vat" userId="950ff4d18dd97314" providerId="LiveId" clId="{1FE16E24-933F-4BF1-A18C-9880DC400D5A}" dt="2022-11-22T09:03:30.659" v="362" actId="478"/>
          <ac:spMkLst>
            <pc:docMk/>
            <pc:sldMk cId="3432610778" sldId="274"/>
            <ac:spMk id="2" creationId="{67F8BD4A-6EED-51DE-771E-7ABBFFB4A10E}"/>
          </ac:spMkLst>
        </pc:spChg>
        <pc:spChg chg="del">
          <ac:chgData name="NIKI Vat" userId="950ff4d18dd97314" providerId="LiveId" clId="{1FE16E24-933F-4BF1-A18C-9880DC400D5A}" dt="2022-11-13T18:54:34.989" v="317" actId="931"/>
          <ac:spMkLst>
            <pc:docMk/>
            <pc:sldMk cId="3432610778" sldId="274"/>
            <ac:spMk id="3" creationId="{0BFC551B-FF7D-9F0D-4CCB-6DEC82AA9C4F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12" creationId="{8D06CE56-3881-4ADA-8CEF-D18B02C242A3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14" creationId="{79F3C543-62EC-4433-9C93-A2CD8764E9B4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16" creationId="{D0394FE2-BDDA-4ECE-B320-81AE19E90566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18" creationId="{0625AAC5-802A-4197-8804-2B78FF65CEE8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20" creationId="{A1B139DD-0E8D-42FA-9171-C5F001754A88}"/>
          </ac:spMkLst>
        </pc:spChg>
        <pc:picChg chg="add mod ord">
          <ac:chgData name="NIKI Vat" userId="950ff4d18dd97314" providerId="LiveId" clId="{1FE16E24-933F-4BF1-A18C-9880DC400D5A}" dt="2022-11-13T18:58:02.721" v="359" actId="166"/>
          <ac:picMkLst>
            <pc:docMk/>
            <pc:sldMk cId="3432610778" sldId="274"/>
            <ac:picMk id="5" creationId="{D2F6CBFB-1257-5FF1-AE6D-EDC05B39B9F0}"/>
          </ac:picMkLst>
        </pc:picChg>
        <pc:picChg chg="add mod ord modCrop">
          <ac:chgData name="NIKI Vat" userId="950ff4d18dd97314" providerId="LiveId" clId="{1FE16E24-933F-4BF1-A18C-9880DC400D5A}" dt="2022-11-13T18:58:24.415" v="361" actId="732"/>
          <ac:picMkLst>
            <pc:docMk/>
            <pc:sldMk cId="3432610778" sldId="274"/>
            <ac:picMk id="7" creationId="{6510713C-A8D9-CBB6-E815-0D339D9CB0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0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5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1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8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5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3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4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8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5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4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Farebný svetlo žiarovka s ikonami pracovných ikon">
            <a:extLst>
              <a:ext uri="{FF2B5EF4-FFF2-40B4-BE49-F238E27FC236}">
                <a16:creationId xmlns:a16="http://schemas.microsoft.com/office/drawing/2014/main" id="{77B6534D-86A1-A5AB-B1B8-98D740350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21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A54BC1-A9E9-C76C-9FF9-9102F3ADE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424367"/>
            <a:ext cx="4023360" cy="3204134"/>
          </a:xfrm>
        </p:spPr>
        <p:txBody>
          <a:bodyPr anchor="b">
            <a:normAutofit/>
          </a:bodyPr>
          <a:lstStyle/>
          <a:p>
            <a:r>
              <a:rPr lang="sk-SK" sz="4800" dirty="0" err="1"/>
              <a:t>STEMAction</a:t>
            </a:r>
            <a:r>
              <a:rPr lang="sk-SK" sz="4800" dirty="0"/>
              <a:t> </a:t>
            </a:r>
            <a:r>
              <a:rPr lang="sk-SK" sz="4800" dirty="0" err="1"/>
              <a:t>for</a:t>
            </a:r>
            <a:r>
              <a:rPr lang="sk-SK" sz="4800" dirty="0"/>
              <a:t> </a:t>
            </a:r>
            <a:r>
              <a:rPr lang="sk-SK" sz="4800" dirty="0" err="1"/>
              <a:t>the</a:t>
            </a:r>
            <a:r>
              <a:rPr lang="sk-SK" sz="4800" dirty="0"/>
              <a:t> </a:t>
            </a:r>
            <a:r>
              <a:rPr lang="sk-SK" sz="4800" dirty="0" err="1"/>
              <a:t>Future</a:t>
            </a:r>
            <a:endParaRPr lang="sk-SK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83D522-B91A-9095-DBD6-1C192851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789107"/>
            <a:ext cx="4023359" cy="1208141"/>
          </a:xfrm>
        </p:spPr>
        <p:txBody>
          <a:bodyPr>
            <a:normAutofit/>
          </a:bodyPr>
          <a:lstStyle/>
          <a:p>
            <a:r>
              <a:rPr lang="sk-SK" sz="2000" dirty="0"/>
              <a:t>31 </a:t>
            </a:r>
            <a:r>
              <a:rPr lang="sk-SK" sz="2000" dirty="0" err="1"/>
              <a:t>October</a:t>
            </a:r>
            <a:r>
              <a:rPr lang="sk-SK" sz="2000" dirty="0"/>
              <a:t> – 4 November 2022</a:t>
            </a:r>
          </a:p>
          <a:p>
            <a:pPr algn="ctr"/>
            <a:r>
              <a:rPr lang="sk-SK" sz="2000" dirty="0" err="1"/>
              <a:t>Alanya</a:t>
            </a:r>
            <a:r>
              <a:rPr lang="sk-SK" sz="2000" dirty="0"/>
              <a:t>, </a:t>
            </a:r>
            <a:r>
              <a:rPr lang="sk-SK" sz="2000" dirty="0" err="1"/>
              <a:t>Turkey</a:t>
            </a:r>
            <a:endParaRPr lang="sk-SK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9594E59-C1FD-B419-16D9-D7F47F6149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0" y="299836"/>
            <a:ext cx="2019267" cy="1855193"/>
          </a:xfrm>
          <a:prstGeom prst="rect">
            <a:avLst/>
          </a:prstGeom>
        </p:spPr>
      </p:pic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77F56F10-1B7F-E7DE-41CF-D556AD76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29" y="5753406"/>
            <a:ext cx="2334822" cy="65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8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47F16-6A72-1816-6A8E-EB774A15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Cieľ projektu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F3F196F-055B-79BF-0213-3DE43D809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Vyvinúť vzdelávací program STEM, ktorý bude inkluzívny, aplikovateľný a prístupný aj pre našich znevýhodnených žiakov </a:t>
            </a:r>
            <a:br>
              <a:rPr lang="sk-SK" dirty="0"/>
            </a:br>
            <a:r>
              <a:rPr lang="sk-SK" dirty="0"/>
              <a:t>v mimoškolskom kontexte, v „</a:t>
            </a:r>
            <a:r>
              <a:rPr lang="sk-SK" dirty="0" err="1"/>
              <a:t>outdoor</a:t>
            </a:r>
            <a:r>
              <a:rPr lang="sk-SK" dirty="0"/>
              <a:t>“ vzdelávaní.</a:t>
            </a:r>
          </a:p>
          <a:p>
            <a:r>
              <a:rPr lang="sk-SK" dirty="0"/>
              <a:t>Výsledkom tohto bohatého vzdelávacieho programu bude implementácia digitálnych aplikácií, ktoré budú riešiť klimatické </a:t>
            </a:r>
            <a:br>
              <a:rPr lang="sk-SK" dirty="0"/>
            </a:br>
            <a:r>
              <a:rPr lang="sk-SK" dirty="0"/>
              <a:t>a environmentálne témy.</a:t>
            </a:r>
          </a:p>
        </p:txBody>
      </p:sp>
    </p:spTree>
    <p:extLst>
      <p:ext uri="{BB962C8B-B14F-4D97-AF65-F5344CB8AC3E}">
        <p14:creationId xmlns:p14="http://schemas.microsoft.com/office/powerpoint/2010/main" val="145276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3B0F3-A2C6-AEC3-DE48-28FAACAA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znamená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4B6572F-3E09-548E-ACF1-5FB90C98B857}"/>
              </a:ext>
            </a:extLst>
          </p:cNvPr>
          <p:cNvSpPr txBox="1"/>
          <p:nvPr/>
        </p:nvSpPr>
        <p:spPr>
          <a:xfrm>
            <a:off x="2022765" y="5866222"/>
            <a:ext cx="914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FFC000"/>
                </a:solidFill>
              </a:rPr>
              <a:t>veda</a:t>
            </a:r>
            <a:r>
              <a:rPr lang="sk-SK" sz="2400" b="1" dirty="0"/>
              <a:t>                </a:t>
            </a:r>
            <a:r>
              <a:rPr lang="sk-SK" sz="2400" b="1" dirty="0">
                <a:solidFill>
                  <a:srgbClr val="FF0000"/>
                </a:solidFill>
              </a:rPr>
              <a:t>technika</a:t>
            </a:r>
            <a:r>
              <a:rPr lang="sk-SK" sz="2400" b="1" dirty="0"/>
              <a:t>          </a:t>
            </a:r>
            <a:r>
              <a:rPr lang="sk-SK" sz="2400" b="1" dirty="0">
                <a:solidFill>
                  <a:srgbClr val="00B0F0"/>
                </a:solidFill>
              </a:rPr>
              <a:t>inžinierstvo</a:t>
            </a:r>
            <a:r>
              <a:rPr lang="sk-SK" sz="2400" b="1" dirty="0"/>
              <a:t>             </a:t>
            </a:r>
            <a:r>
              <a:rPr lang="sk-SK" sz="2400" b="1" dirty="0">
                <a:solidFill>
                  <a:srgbClr val="33CCCC"/>
                </a:solidFill>
              </a:rPr>
              <a:t>matematika</a:t>
            </a:r>
            <a:endParaRPr lang="sk-SK" b="1" dirty="0">
              <a:solidFill>
                <a:srgbClr val="33CCCC"/>
              </a:solidFill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5928A5FE-4CB4-E140-1A10-B7A43A7E0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0" b="13555"/>
          <a:stretch/>
        </p:blipFill>
        <p:spPr>
          <a:xfrm>
            <a:off x="1080932" y="2175163"/>
            <a:ext cx="9952139" cy="36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4C7B6D-80E9-B347-636D-C6C91867E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Autofit/>
          </a:bodyPr>
          <a:lstStyle/>
          <a:p>
            <a:r>
              <a:rPr lang="sk-SK" dirty="0"/>
              <a:t>„</a:t>
            </a:r>
            <a:r>
              <a:rPr lang="sk-SK" dirty="0" err="1"/>
              <a:t>Outdoor</a:t>
            </a:r>
            <a:r>
              <a:rPr lang="sk-SK" dirty="0"/>
              <a:t>“ vzdelávanie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9A1136-C170-1042-4C7A-C49A3E25D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/>
              <a:t>Vzdelávanie v exteriéri, </a:t>
            </a:r>
            <a:br>
              <a:rPr lang="sk-SK" sz="2800" dirty="0"/>
            </a:br>
            <a:r>
              <a:rPr lang="sk-SK" sz="2800" dirty="0"/>
              <a:t>v prírode</a:t>
            </a:r>
            <a:endParaRPr lang="en-US" sz="2800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354F88A-E033-88A4-F417-13EB5BCA5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52" r="20747"/>
          <a:stretch/>
        </p:blipFill>
        <p:spPr>
          <a:xfrm>
            <a:off x="5819862" y="625683"/>
            <a:ext cx="5572332" cy="5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8A81AE0-4946-4D18-898D-2504ABC6D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31B88B-BE57-D2CE-586C-16F91F33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Alaaddin Keykubat University Campus </a:t>
            </a:r>
            <a:br>
              <a:rPr lang="en-US" sz="2800"/>
            </a:br>
            <a:r>
              <a:rPr lang="en-US" sz="2800"/>
              <a:t>Alanya, Turkey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Obrázok 6" descr="Obrázok, na ktorom je obloha, vonkajšie, budova, tehla&#10;&#10;Automaticky generovaný popis">
            <a:extLst>
              <a:ext uri="{FF2B5EF4-FFF2-40B4-BE49-F238E27FC236}">
                <a16:creationId xmlns:a16="http://schemas.microsoft.com/office/drawing/2014/main" id="{1B6952A2-4F38-DC2B-3306-6DCC052420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r="17849" b="-1"/>
          <a:stretch/>
        </p:blipFill>
        <p:spPr>
          <a:xfrm>
            <a:off x="320752" y="299258"/>
            <a:ext cx="3703320" cy="409457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0FCDB3D0-C331-0DB8-FE60-E4A0080B2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9" r="4989" b="1"/>
          <a:stretch/>
        </p:blipFill>
        <p:spPr>
          <a:xfrm>
            <a:off x="4244340" y="299258"/>
            <a:ext cx="3703320" cy="4094573"/>
          </a:xfrm>
          <a:prstGeom prst="rect">
            <a:avLst/>
          </a:prstGeom>
        </p:spPr>
      </p:pic>
      <p:pic>
        <p:nvPicPr>
          <p:cNvPr id="11" name="Obrázok 10" descr="Obrázok, na ktorom je obloha, trávnik, vonkajšie, budova&#10;&#10;Automaticky generovaný popis">
            <a:extLst>
              <a:ext uri="{FF2B5EF4-FFF2-40B4-BE49-F238E27FC236}">
                <a16:creationId xmlns:a16="http://schemas.microsoft.com/office/drawing/2014/main" id="{BB84A335-9B1B-BF06-EF5F-5122EFBFF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 r="13895" b="3"/>
          <a:stretch/>
        </p:blipFill>
        <p:spPr>
          <a:xfrm>
            <a:off x="8167928" y="299258"/>
            <a:ext cx="3703320" cy="40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vnútri, stena&#10;&#10;Automaticky generovaný popis">
            <a:extLst>
              <a:ext uri="{FF2B5EF4-FFF2-40B4-BE49-F238E27FC236}">
                <a16:creationId xmlns:a16="http://schemas.microsoft.com/office/drawing/2014/main" id="{D24BEADB-8840-E8D5-D830-41C5702B57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4" b="-3"/>
          <a:stretch/>
        </p:blipFill>
        <p:spPr>
          <a:xfrm rot="5400000">
            <a:off x="-58928" y="554228"/>
            <a:ext cx="5329738" cy="4821357"/>
          </a:xfrm>
          <a:prstGeom prst="rect">
            <a:avLst/>
          </a:prstGeom>
        </p:spPr>
      </p:pic>
      <p:pic>
        <p:nvPicPr>
          <p:cNvPr id="7" name="Obrázok 6" descr="Obrázok, na ktorom je vnútri, podlaha, strop, miestnosť&#10;&#10;Automaticky generovaný popis">
            <a:extLst>
              <a:ext uri="{FF2B5EF4-FFF2-40B4-BE49-F238E27FC236}">
                <a16:creationId xmlns:a16="http://schemas.microsoft.com/office/drawing/2014/main" id="{9661AB94-DA39-48DF-3ECF-026CB71DC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2" r="7777" b="3"/>
          <a:stretch/>
        </p:blipFill>
        <p:spPr>
          <a:xfrm>
            <a:off x="6840583" y="299258"/>
            <a:ext cx="5030665" cy="5562151"/>
          </a:xfrm>
          <a:prstGeom prst="rect">
            <a:avLst/>
          </a:prstGeom>
        </p:spPr>
      </p:pic>
      <p:pic>
        <p:nvPicPr>
          <p:cNvPr id="15" name="Obrázok 14" descr="Obrázok, na ktorom je hora, obloha, vonkajšie, mesto&#10;&#10;Automaticky generovaný popis">
            <a:extLst>
              <a:ext uri="{FF2B5EF4-FFF2-40B4-BE49-F238E27FC236}">
                <a16:creationId xmlns:a16="http://schemas.microsoft.com/office/drawing/2014/main" id="{DCB2D403-F085-D4EC-58DD-E737A8D02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17030" r="19625" b="10665"/>
          <a:stretch/>
        </p:blipFill>
        <p:spPr>
          <a:xfrm>
            <a:off x="4598702" y="4566577"/>
            <a:ext cx="2659800" cy="2126398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F0F85B0B-D4BA-FF51-5A60-FE996B43FC61}"/>
              </a:ext>
            </a:extLst>
          </p:cNvPr>
          <p:cNvSpPr txBox="1"/>
          <p:nvPr/>
        </p:nvSpPr>
        <p:spPr>
          <a:xfrm>
            <a:off x="195262" y="5648275"/>
            <a:ext cx="294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dirty="0"/>
              <a:t>chemické laboratórium</a:t>
            </a:r>
            <a:endParaRPr lang="sk-SK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43E3DB1F-3428-5941-EDD9-50F36355341F}"/>
              </a:ext>
            </a:extLst>
          </p:cNvPr>
          <p:cNvSpPr txBox="1"/>
          <p:nvPr/>
        </p:nvSpPr>
        <p:spPr>
          <a:xfrm>
            <a:off x="9355915" y="5907860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dirty="0"/>
              <a:t>počítačová učebňa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2121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vnútri, preplnené&#10;&#10;Automaticky generovaný popis">
            <a:extLst>
              <a:ext uri="{FF2B5EF4-FFF2-40B4-BE49-F238E27FC236}">
                <a16:creationId xmlns:a16="http://schemas.microsoft.com/office/drawing/2014/main" id="{5B130C3C-F2DA-6F0F-7396-06FB98933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1" t="4381"/>
          <a:stretch/>
        </p:blipFill>
        <p:spPr>
          <a:xfrm rot="5400000">
            <a:off x="462749" y="321744"/>
            <a:ext cx="4327730" cy="4340795"/>
          </a:xfrm>
          <a:prstGeom prst="rect">
            <a:avLst/>
          </a:prstGeom>
        </p:spPr>
      </p:pic>
      <p:pic>
        <p:nvPicPr>
          <p:cNvPr id="5" name="Zástupný objekt pre obsah 4" descr="Obrázok, na ktorom je podlaha, vnútri&#10;&#10;Automaticky generovaný popis">
            <a:extLst>
              <a:ext uri="{FF2B5EF4-FFF2-40B4-BE49-F238E27FC236}">
                <a16:creationId xmlns:a16="http://schemas.microsoft.com/office/drawing/2014/main" id="{B0D44509-FBFE-F98C-0702-909AF88E3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b="42709"/>
          <a:stretch/>
        </p:blipFill>
        <p:spPr>
          <a:xfrm>
            <a:off x="5112327" y="328278"/>
            <a:ext cx="6623456" cy="3338123"/>
          </a:xfrm>
          <a:prstGeom prst="rect">
            <a:avLst/>
          </a:prstGeom>
        </p:spPr>
      </p:pic>
      <p:pic>
        <p:nvPicPr>
          <p:cNvPr id="6" name="Obrázok 5" descr="Obrázok, na ktorom je vnútri, strop, osoba, ľudia&#10;&#10;Automaticky generovaný popis">
            <a:extLst>
              <a:ext uri="{FF2B5EF4-FFF2-40B4-BE49-F238E27FC236}">
                <a16:creationId xmlns:a16="http://schemas.microsoft.com/office/drawing/2014/main" id="{6BD9D892-76C1-393B-386E-150312627F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0" r="1186"/>
          <a:stretch/>
        </p:blipFill>
        <p:spPr>
          <a:xfrm>
            <a:off x="5320570" y="3754581"/>
            <a:ext cx="6304812" cy="2896615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3D5A081-DCB1-90AE-8080-761A08F131C8}"/>
              </a:ext>
            </a:extLst>
          </p:cNvPr>
          <p:cNvSpPr txBox="1"/>
          <p:nvPr/>
        </p:nvSpPr>
        <p:spPr>
          <a:xfrm>
            <a:off x="456216" y="5018222"/>
            <a:ext cx="4656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Učebne pre výchovné predmety: </a:t>
            </a:r>
            <a:br>
              <a:rPr lang="sk-SK" dirty="0"/>
            </a:br>
            <a:r>
              <a:rPr lang="sk-SK" dirty="0"/>
              <a:t>-   výtvarná</a:t>
            </a:r>
          </a:p>
          <a:p>
            <a:pPr marL="285750" indent="-285750">
              <a:buFontTx/>
              <a:buChar char="-"/>
            </a:pPr>
            <a:r>
              <a:rPr lang="sk-SK" dirty="0"/>
              <a:t>hudobná </a:t>
            </a:r>
          </a:p>
          <a:p>
            <a:pPr marL="285750" indent="-285750">
              <a:buFontTx/>
              <a:buChar char="-"/>
            </a:pPr>
            <a:r>
              <a:rPr lang="sk-SK" dirty="0" err="1"/>
              <a:t>umelecko</a:t>
            </a:r>
            <a:r>
              <a:rPr lang="sk-SK" dirty="0"/>
              <a:t> - dramatická</a:t>
            </a:r>
          </a:p>
        </p:txBody>
      </p:sp>
    </p:spTree>
    <p:extLst>
      <p:ext uri="{BB962C8B-B14F-4D97-AF65-F5344CB8AC3E}">
        <p14:creationId xmlns:p14="http://schemas.microsoft.com/office/powerpoint/2010/main" val="131495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, budova, skupina, osoba&#10;&#10;Automaticky generovaný popis">
            <a:extLst>
              <a:ext uri="{FF2B5EF4-FFF2-40B4-BE49-F238E27FC236}">
                <a16:creationId xmlns:a16="http://schemas.microsoft.com/office/drawing/2014/main" id="{D2F6CBFB-1257-5FF1-AE6D-EDC05B39B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44" y="2067133"/>
            <a:ext cx="5884932" cy="4413700"/>
          </a:xfrm>
        </p:spPr>
      </p:pic>
      <p:pic>
        <p:nvPicPr>
          <p:cNvPr id="7" name="Obrázok 6" descr="Obrázok, na ktorom je osoba, lavica&#10;&#10;Automaticky generovaný popis">
            <a:extLst>
              <a:ext uri="{FF2B5EF4-FFF2-40B4-BE49-F238E27FC236}">
                <a16:creationId xmlns:a16="http://schemas.microsoft.com/office/drawing/2014/main" id="{6510713C-A8D9-CBB6-E815-0D339D9CB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8"/>
          <a:stretch/>
        </p:blipFill>
        <p:spPr>
          <a:xfrm>
            <a:off x="642154" y="654340"/>
            <a:ext cx="6230226" cy="40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77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10178</TotalTime>
  <Words>59</Words>
  <Application>Microsoft Office PowerPoint</Application>
  <PresentationFormat>Širokouhlá</PresentationFormat>
  <Paragraphs>16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Arial</vt:lpstr>
      <vt:lpstr>Avenir Next LT Pro</vt:lpstr>
      <vt:lpstr>Calibri</vt:lpstr>
      <vt:lpstr>Neue Haas Grotesk Text Pro</vt:lpstr>
      <vt:lpstr>AccentBoxVTI</vt:lpstr>
      <vt:lpstr>STEMAction for the Future</vt:lpstr>
      <vt:lpstr>Cieľ projektu</vt:lpstr>
      <vt:lpstr>Čo znamená</vt:lpstr>
      <vt:lpstr>„Outdoor“ vzdelávanie</vt:lpstr>
      <vt:lpstr>Alaaddin Keykubat University Campus  Alanya, Turkey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STEMAction for the Future</dc:title>
  <dc:creator>NIKI Vat</dc:creator>
  <cp:lastModifiedBy>ucitel</cp:lastModifiedBy>
  <cp:revision>2</cp:revision>
  <dcterms:created xsi:type="dcterms:W3CDTF">2022-11-06T17:20:15Z</dcterms:created>
  <dcterms:modified xsi:type="dcterms:W3CDTF">2022-11-23T16:59:13Z</dcterms:modified>
</cp:coreProperties>
</file>