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25F"/>
    <a:srgbClr val="660066"/>
    <a:srgbClr val="FF0066"/>
    <a:srgbClr val="7C3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00806-7D30-4EA0-B480-4CEB1869DA78}" type="datetimeFigureOut">
              <a:rPr lang="sk-SK" smtClean="0"/>
              <a:t>23.5.2015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95AD9-0B46-43E1-8406-1AA7B88B7DD0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94830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95AD9-0B46-43E1-8406-1AA7B88B7DD0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21851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C1CB-72C3-43BD-99DD-DD1FC38C972B}" type="datetimeFigureOut">
              <a:rPr lang="sk-SK" smtClean="0"/>
              <a:t>23.5.2015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CFDA-3129-4C2E-A289-CDB7077A5A01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C1CB-72C3-43BD-99DD-DD1FC38C972B}" type="datetimeFigureOut">
              <a:rPr lang="sk-SK" smtClean="0"/>
              <a:t>23.5.2015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CFDA-3129-4C2E-A289-CDB7077A5A01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C1CB-72C3-43BD-99DD-DD1FC38C972B}" type="datetimeFigureOut">
              <a:rPr lang="sk-SK" smtClean="0"/>
              <a:t>23.5.2015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CFDA-3129-4C2E-A289-CDB7077A5A01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C1CB-72C3-43BD-99DD-DD1FC38C972B}" type="datetimeFigureOut">
              <a:rPr lang="sk-SK" smtClean="0"/>
              <a:t>23.5.2015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CFDA-3129-4C2E-A289-CDB7077A5A01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C1CB-72C3-43BD-99DD-DD1FC38C972B}" type="datetimeFigureOut">
              <a:rPr lang="sk-SK" smtClean="0"/>
              <a:t>23.5.2015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CFDA-3129-4C2E-A289-CDB7077A5A01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C1CB-72C3-43BD-99DD-DD1FC38C972B}" type="datetimeFigureOut">
              <a:rPr lang="sk-SK" smtClean="0"/>
              <a:t>23.5.2015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CFDA-3129-4C2E-A289-CDB7077A5A01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C1CB-72C3-43BD-99DD-DD1FC38C972B}" type="datetimeFigureOut">
              <a:rPr lang="sk-SK" smtClean="0"/>
              <a:t>23.5.2015</a:t>
            </a:fld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CFDA-3129-4C2E-A289-CDB7077A5A01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C1CB-72C3-43BD-99DD-DD1FC38C972B}" type="datetimeFigureOut">
              <a:rPr lang="sk-SK" smtClean="0"/>
              <a:t>23.5.2015</a:t>
            </a:fld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CFDA-3129-4C2E-A289-CDB7077A5A01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C1CB-72C3-43BD-99DD-DD1FC38C972B}" type="datetimeFigureOut">
              <a:rPr lang="sk-SK" smtClean="0"/>
              <a:t>23.5.2015</a:t>
            </a:fld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CFDA-3129-4C2E-A289-CDB7077A5A01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C1CB-72C3-43BD-99DD-DD1FC38C972B}" type="datetimeFigureOut">
              <a:rPr lang="sk-SK" smtClean="0"/>
              <a:t>23.5.2015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CFDA-3129-4C2E-A289-CDB7077A5A01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dirty="0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C1CB-72C3-43BD-99DD-DD1FC38C972B}" type="datetimeFigureOut">
              <a:rPr lang="sk-SK" smtClean="0"/>
              <a:t>23.5.2015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CFDA-3129-4C2E-A289-CDB7077A5A01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F6C1CB-72C3-43BD-99DD-DD1FC38C972B}" type="datetimeFigureOut">
              <a:rPr lang="sk-SK" smtClean="0"/>
              <a:t>23.5.2015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2EBCFDA-3129-4C2E-A289-CDB7077A5A01}" type="slidenum">
              <a:rPr lang="sk-SK" smtClean="0"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anoramy.sme.sk/panorama/429/nitra-kalvaria/?pr=188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86000" y="4149080"/>
            <a:ext cx="6172200" cy="1296144"/>
          </a:xfrm>
        </p:spPr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Kristína </a:t>
            </a:r>
            <a:r>
              <a:rPr lang="sk-SK" dirty="0" smtClean="0">
                <a:solidFill>
                  <a:schemeClr val="tx1"/>
                </a:solidFill>
              </a:rPr>
              <a:t>Raczká</a:t>
            </a:r>
            <a:r>
              <a:rPr lang="sk-SK" dirty="0" smtClean="0">
                <a:solidFill>
                  <a:schemeClr val="tx1"/>
                </a:solidFill>
              </a:rPr>
              <a:t>  5.A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04856" cy="1440160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FF0066"/>
                </a:solidFill>
              </a:rPr>
              <a:t>Kalvária</a:t>
            </a:r>
            <a:endParaRPr lang="sk-SK" dirty="0">
              <a:solidFill>
                <a:srgbClr val="FF0066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899592" y="6093296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linkClick r:id="rId3"/>
              </a:rPr>
              <a:t>http://panoramy.sme.sk/panorama/429/nitra-kalvaria/?</a:t>
            </a:r>
            <a:r>
              <a:rPr lang="sk-SK" dirty="0" smtClean="0">
                <a:hlinkClick r:id="rId3"/>
              </a:rPr>
              <a:t>pr=1883</a:t>
            </a:r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9924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2967" y="188640"/>
            <a:ext cx="8229600" cy="864096"/>
          </a:xfrm>
        </p:spPr>
        <p:txBody>
          <a:bodyPr/>
          <a:lstStyle/>
          <a:p>
            <a:pPr algn="l"/>
            <a:r>
              <a:rPr lang="sk-SK" dirty="0" smtClean="0">
                <a:solidFill>
                  <a:srgbClr val="92D050"/>
                </a:solidFill>
                <a:latin typeface="Lucida Sans" panose="020B0602030504020204" pitchFamily="34" charset="0"/>
              </a:rPr>
              <a:t>Kalvária - </a:t>
            </a:r>
            <a:r>
              <a:rPr lang="sk-SK" dirty="0" smtClean="0">
                <a:solidFill>
                  <a:srgbClr val="00B050"/>
                </a:solidFill>
                <a:latin typeface="Lucida Sans" panose="020B0602030504020204" pitchFamily="34" charset="0"/>
              </a:rPr>
              <a:t>kostol</a:t>
            </a:r>
            <a:endParaRPr lang="sk-SK" dirty="0">
              <a:solidFill>
                <a:srgbClr val="00B050"/>
              </a:solidFill>
              <a:latin typeface="Lucida Sans" panose="020B0602030504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525991" y="1340768"/>
            <a:ext cx="7509567" cy="2448272"/>
          </a:xfrm>
        </p:spPr>
        <p:txBody>
          <a:bodyPr>
            <a:normAutofit/>
          </a:bodyPr>
          <a:lstStyle/>
          <a:p>
            <a:r>
              <a:rPr lang="sk-SK" sz="2800" dirty="0" smtClean="0">
                <a:solidFill>
                  <a:srgbClr val="00D25F"/>
                </a:solidFill>
              </a:rPr>
              <a:t> Na úpätí vrchu stojí kostol Nanebovzatia Panny Márie s prvou písomnou zmienkou z 12. storočia    Kostol </a:t>
            </a:r>
            <a:r>
              <a:rPr lang="sk-SK" sz="2800" dirty="0">
                <a:solidFill>
                  <a:srgbClr val="00D25F"/>
                </a:solidFill>
              </a:rPr>
              <a:t>s bývalým kláštorom sa nachádza na vrchu Kalvária</a:t>
            </a:r>
            <a:r>
              <a:rPr lang="sk-SK" sz="2800" dirty="0" smtClean="0">
                <a:solidFill>
                  <a:srgbClr val="00D25F"/>
                </a:solidFill>
              </a:rPr>
              <a:t>.</a:t>
            </a:r>
            <a:r>
              <a:rPr lang="sk-SK" sz="2800" dirty="0">
                <a:solidFill>
                  <a:srgbClr val="00D25F"/>
                </a:solidFill>
              </a:rPr>
              <a:t> </a:t>
            </a:r>
            <a:r>
              <a:rPr lang="sk-SK" sz="2800" dirty="0" smtClean="0">
                <a:solidFill>
                  <a:srgbClr val="00D25F"/>
                </a:solidFill>
              </a:rPr>
              <a:t> Je </a:t>
            </a:r>
            <a:r>
              <a:rPr lang="sk-SK" sz="2800" dirty="0">
                <a:solidFill>
                  <a:srgbClr val="00D25F"/>
                </a:solidFill>
              </a:rPr>
              <a:t>to hodnotný pôvodne jednoloďový románsky objekt</a:t>
            </a:r>
            <a:r>
              <a:rPr lang="sk-SK" sz="2800" dirty="0" smtClean="0">
                <a:solidFill>
                  <a:srgbClr val="00B050"/>
                </a:solidFill>
              </a:rPr>
              <a:t>.</a:t>
            </a:r>
          </a:p>
          <a:p>
            <a:endParaRPr lang="sk-SK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0" y="4005064"/>
            <a:ext cx="2123727" cy="254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61048"/>
            <a:ext cx="1721806" cy="268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043" y="4005064"/>
            <a:ext cx="3073524" cy="244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2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185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k-SK" sz="3200" dirty="0">
                <a:solidFill>
                  <a:srgbClr val="7030A0"/>
                </a:solidFill>
                <a:latin typeface="Berlin Sans FB" panose="020E0602020502020306" pitchFamily="34" charset="0"/>
              </a:rPr>
              <a:t>Misijný dom Matky Božej</a:t>
            </a:r>
            <a:r>
              <a:rPr lang="sk-SK" sz="3200" dirty="0"/>
              <a:t/>
            </a:r>
            <a:br>
              <a:rPr lang="sk-SK" sz="3200" dirty="0"/>
            </a:b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539552" y="146402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>
                <a:solidFill>
                  <a:srgbClr val="7C3469"/>
                </a:solidFill>
              </a:rPr>
              <a:t>V </a:t>
            </a:r>
            <a:r>
              <a:rPr lang="sk-SK" sz="2400" dirty="0">
                <a:solidFill>
                  <a:srgbClr val="7C3469"/>
                </a:solidFill>
              </a:rPr>
              <a:t>roku 1765 bol postavený malý </a:t>
            </a:r>
            <a:r>
              <a:rPr lang="sk-SK" sz="2400" dirty="0" smtClean="0">
                <a:solidFill>
                  <a:srgbClr val="7C3469"/>
                </a:solidFill>
              </a:rPr>
              <a:t>renesančný kláštor </a:t>
            </a:r>
            <a:r>
              <a:rPr lang="sk-SK" sz="2400" dirty="0">
                <a:solidFill>
                  <a:srgbClr val="7C3469"/>
                </a:solidFill>
              </a:rPr>
              <a:t>pre španielsky rád </a:t>
            </a:r>
            <a:r>
              <a:rPr lang="sk-SK" sz="2400" dirty="0">
                <a:solidFill>
                  <a:srgbClr val="7C3469"/>
                </a:solidFill>
              </a:rPr>
              <a:t>Nazarénov</a:t>
            </a:r>
            <a:r>
              <a:rPr lang="sk-SK" sz="2400" dirty="0">
                <a:solidFill>
                  <a:srgbClr val="7C3469"/>
                </a:solidFill>
              </a:rPr>
              <a:t>, ktorí sa mali starať o kostol a pútnikov</a:t>
            </a:r>
            <a:r>
              <a:rPr lang="sk-SK" sz="2400" dirty="0" smtClean="0">
                <a:solidFill>
                  <a:srgbClr val="7C3469"/>
                </a:solidFill>
              </a:rPr>
              <a:t>.</a:t>
            </a:r>
            <a:r>
              <a:rPr lang="sk-SK" sz="2400" dirty="0">
                <a:solidFill>
                  <a:srgbClr val="7C3469"/>
                </a:solidFill>
              </a:rPr>
              <a:t>  V súčasnosti je celá budova misijným domom Spoločnosti Božieho </a:t>
            </a:r>
            <a:r>
              <a:rPr lang="sk-SK" sz="2400" dirty="0" smtClean="0">
                <a:solidFill>
                  <a:srgbClr val="7C3469"/>
                </a:solidFill>
              </a:rPr>
              <a:t>slova .</a:t>
            </a:r>
            <a:endParaRPr lang="sk-SK" sz="2400" dirty="0">
              <a:solidFill>
                <a:srgbClr val="7C346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3268569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84984"/>
            <a:ext cx="4320480" cy="323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90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1557851"/>
            <a:ext cx="3528392" cy="1066130"/>
          </a:xfrm>
        </p:spPr>
        <p:txBody>
          <a:bodyPr/>
          <a:lstStyle/>
          <a:p>
            <a:r>
              <a:rPr lang="sk-SK" sz="4000" dirty="0">
                <a:solidFill>
                  <a:srgbClr val="00D25F"/>
                </a:solidFill>
                <a:latin typeface="Matura MT Script Capitals" panose="03020802060602070202" pitchFamily="66" charset="0"/>
              </a:rPr>
              <a:t>P</a:t>
            </a:r>
            <a:r>
              <a:rPr lang="sk-SK" sz="4000" dirty="0" smtClean="0">
                <a:solidFill>
                  <a:srgbClr val="00D25F"/>
                </a:solidFill>
                <a:latin typeface="Matura MT Script Capitals" panose="03020802060602070202" pitchFamily="66" charset="0"/>
              </a:rPr>
              <a:t>útnicke</a:t>
            </a:r>
            <a:r>
              <a:rPr lang="sk-SK" sz="4000" dirty="0" smtClean="0">
                <a:solidFill>
                  <a:srgbClr val="00D25F"/>
                </a:solidFill>
                <a:latin typeface="Matura MT Script Capitals" panose="03020802060602070202" pitchFamily="66" charset="0"/>
              </a:rPr>
              <a:t> miesto </a:t>
            </a:r>
            <a:endParaRPr lang="sk-SK" sz="4000" dirty="0">
              <a:solidFill>
                <a:srgbClr val="00D25F"/>
              </a:solidFill>
              <a:latin typeface="Matura MT Script Capitals" panose="03020802060602070202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84" y="786571"/>
            <a:ext cx="2376264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4664"/>
            <a:ext cx="281959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33521"/>
            <a:ext cx="259228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247" y="2657014"/>
            <a:ext cx="3161522" cy="210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156" y="4527252"/>
            <a:ext cx="280831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06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051" y="1052735"/>
            <a:ext cx="4728989" cy="1368153"/>
          </a:xfrm>
        </p:spPr>
        <p:txBody>
          <a:bodyPr/>
          <a:lstStyle/>
          <a:p>
            <a:pPr algn="l"/>
            <a:r>
              <a:rPr lang="sk-SK" dirty="0" smtClean="0">
                <a:solidFill>
                  <a:srgbClr val="660066"/>
                </a:solidFill>
                <a:latin typeface="Century Gothic" panose="020B0502020202020204" pitchFamily="34" charset="0"/>
              </a:rPr>
              <a:t>Ďakujem za pozornosť</a:t>
            </a:r>
            <a:endParaRPr lang="sk-SK" dirty="0">
              <a:solidFill>
                <a:srgbClr val="6600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C:\Users\žiak\AppData\Local\Microsoft\Windows\Temporary Internet Files\Content.IE5\WVMDO8MX\lily_tattoo_by_meripihka-d3b9e7f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96952"/>
            <a:ext cx="4551508" cy="305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03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100</TotalTime>
  <Words>44</Words>
  <Application>Microsoft Office PowerPoint</Application>
  <PresentationFormat>Prezentácia na obrazovke (4:3)</PresentationFormat>
  <Paragraphs>10</Paragraphs>
  <Slides>5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6" baseType="lpstr">
      <vt:lpstr>Aerodynamika</vt:lpstr>
      <vt:lpstr>Kalvária</vt:lpstr>
      <vt:lpstr>Kalvária - kostol</vt:lpstr>
      <vt:lpstr>Misijný dom Matky Božej </vt:lpstr>
      <vt:lpstr>Pútnicke miesto </vt:lpstr>
      <vt:lpstr>Ďakujem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žiak</dc:creator>
  <cp:lastModifiedBy>žiak</cp:lastModifiedBy>
  <cp:revision>15</cp:revision>
  <dcterms:created xsi:type="dcterms:W3CDTF">2015-04-14T10:37:34Z</dcterms:created>
  <dcterms:modified xsi:type="dcterms:W3CDTF">2015-05-23T15:03:53Z</dcterms:modified>
</cp:coreProperties>
</file>